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90" r:id="rId8"/>
    <p:sldId id="262" r:id="rId9"/>
    <p:sldId id="293" r:id="rId10"/>
    <p:sldId id="291" r:id="rId11"/>
    <p:sldId id="292" r:id="rId12"/>
    <p:sldId id="294" r:id="rId13"/>
    <p:sldId id="295" r:id="rId14"/>
    <p:sldId id="296" r:id="rId15"/>
    <p:sldId id="297" r:id="rId16"/>
    <p:sldId id="298" r:id="rId17"/>
    <p:sldId id="299" r:id="rId18"/>
    <p:sldId id="272" r:id="rId19"/>
    <p:sldId id="273" r:id="rId20"/>
    <p:sldId id="275" r:id="rId21"/>
    <p:sldId id="300" r:id="rId22"/>
    <p:sldId id="285" r:id="rId2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4" autoAdjust="0"/>
    <p:restoredTop sz="94660"/>
  </p:normalViewPr>
  <p:slideViewPr>
    <p:cSldViewPr snapToGrid="0">
      <p:cViewPr varScale="1">
        <p:scale>
          <a:sx n="47" d="100"/>
          <a:sy n="47" d="100"/>
        </p:scale>
        <p:origin x="285" y="5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8.sv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09617A-568C-4CCB-9796-88A3E23031F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50BC28F-23E1-4889-98AD-7EBE0224A56C}">
      <dgm:prSet/>
      <dgm:spPr/>
      <dgm:t>
        <a:bodyPr/>
        <a:lstStyle/>
        <a:p>
          <a:r>
            <a:rPr lang="en-US"/>
            <a:t>The following steps are performed on the dataset in this section:</a:t>
          </a:r>
        </a:p>
      </dgm:t>
    </dgm:pt>
    <dgm:pt modelId="{43537CD6-4CF6-4261-A227-2F7CFCF2E602}" type="parTrans" cxnId="{FB8530B2-BDCE-4625-8141-68DC93FFE8A6}">
      <dgm:prSet/>
      <dgm:spPr/>
      <dgm:t>
        <a:bodyPr/>
        <a:lstStyle/>
        <a:p>
          <a:endParaRPr lang="en-US"/>
        </a:p>
      </dgm:t>
    </dgm:pt>
    <dgm:pt modelId="{53F02BFD-4FFF-4C97-A5CC-CF9104F1934A}" type="sibTrans" cxnId="{FB8530B2-BDCE-4625-8141-68DC93FFE8A6}">
      <dgm:prSet/>
      <dgm:spPr/>
      <dgm:t>
        <a:bodyPr/>
        <a:lstStyle/>
        <a:p>
          <a:endParaRPr lang="en-US"/>
        </a:p>
      </dgm:t>
    </dgm:pt>
    <dgm:pt modelId="{344A0175-75C0-4195-8075-CD9DB7600567}">
      <dgm:prSet/>
      <dgm:spPr/>
      <dgm:t>
        <a:bodyPr/>
        <a:lstStyle/>
        <a:p>
          <a:r>
            <a:rPr lang="en-US"/>
            <a:t>Dropping Redudant Columns</a:t>
          </a:r>
        </a:p>
      </dgm:t>
    </dgm:pt>
    <dgm:pt modelId="{584D1258-3B4B-42C7-A445-0E81F6991087}" type="parTrans" cxnId="{C361D1EC-C79B-43FC-832F-D7D4F159ADAC}">
      <dgm:prSet/>
      <dgm:spPr/>
      <dgm:t>
        <a:bodyPr/>
        <a:lstStyle/>
        <a:p>
          <a:endParaRPr lang="en-US"/>
        </a:p>
      </dgm:t>
    </dgm:pt>
    <dgm:pt modelId="{360D3443-96F1-4096-A2FB-5FC5EED49CEB}" type="sibTrans" cxnId="{C361D1EC-C79B-43FC-832F-D7D4F159ADAC}">
      <dgm:prSet/>
      <dgm:spPr/>
      <dgm:t>
        <a:bodyPr/>
        <a:lstStyle/>
        <a:p>
          <a:endParaRPr lang="en-US"/>
        </a:p>
      </dgm:t>
    </dgm:pt>
    <dgm:pt modelId="{80A3CFFC-8592-4049-85FA-9035743D44C8}">
      <dgm:prSet/>
      <dgm:spPr/>
      <dgm:t>
        <a:bodyPr/>
        <a:lstStyle/>
        <a:p>
          <a:r>
            <a:rPr lang="en-US"/>
            <a:t>Checking For Duplicated Rows</a:t>
          </a:r>
        </a:p>
      </dgm:t>
    </dgm:pt>
    <dgm:pt modelId="{FA69D994-A97E-4F32-8521-B1C3FCC67E14}" type="parTrans" cxnId="{61F3BC21-73C5-4DA0-A515-A68CF3141B92}">
      <dgm:prSet/>
      <dgm:spPr/>
      <dgm:t>
        <a:bodyPr/>
        <a:lstStyle/>
        <a:p>
          <a:endParaRPr lang="en-US"/>
        </a:p>
      </dgm:t>
    </dgm:pt>
    <dgm:pt modelId="{5BB9D2C6-C5F4-4677-A9BB-E55BA9091A96}" type="sibTrans" cxnId="{61F3BC21-73C5-4DA0-A515-A68CF3141B92}">
      <dgm:prSet/>
      <dgm:spPr/>
      <dgm:t>
        <a:bodyPr/>
        <a:lstStyle/>
        <a:p>
          <a:endParaRPr lang="en-US"/>
        </a:p>
      </dgm:t>
    </dgm:pt>
    <dgm:pt modelId="{F8DE70EE-C7AA-4D35-88CE-7E99BAA74EAB}">
      <dgm:prSet/>
      <dgm:spPr/>
      <dgm:t>
        <a:bodyPr/>
        <a:lstStyle/>
        <a:p>
          <a:r>
            <a:rPr lang="en-US"/>
            <a:t>Checking For Missing Values</a:t>
          </a:r>
        </a:p>
      </dgm:t>
    </dgm:pt>
    <dgm:pt modelId="{BF23F1B6-C51E-4DD1-A686-15D12D0FD6E0}" type="parTrans" cxnId="{67E0DAF9-BCE3-4762-B9D9-42B60EBB03C4}">
      <dgm:prSet/>
      <dgm:spPr/>
      <dgm:t>
        <a:bodyPr/>
        <a:lstStyle/>
        <a:p>
          <a:endParaRPr lang="en-US"/>
        </a:p>
      </dgm:t>
    </dgm:pt>
    <dgm:pt modelId="{D34D03DF-D42F-4C41-B943-BB462CD1112C}" type="sibTrans" cxnId="{67E0DAF9-BCE3-4762-B9D9-42B60EBB03C4}">
      <dgm:prSet/>
      <dgm:spPr/>
      <dgm:t>
        <a:bodyPr/>
        <a:lstStyle/>
        <a:p>
          <a:endParaRPr lang="en-US"/>
        </a:p>
      </dgm:t>
    </dgm:pt>
    <dgm:pt modelId="{EDDFF547-4CD7-4FFF-A1BC-3F5F5E50DE3C}" type="pres">
      <dgm:prSet presAssocID="{F209617A-568C-4CCB-9796-88A3E23031F4}" presName="hierChild1" presStyleCnt="0">
        <dgm:presLayoutVars>
          <dgm:chPref val="1"/>
          <dgm:dir/>
          <dgm:animOne val="branch"/>
          <dgm:animLvl val="lvl"/>
          <dgm:resizeHandles/>
        </dgm:presLayoutVars>
      </dgm:prSet>
      <dgm:spPr/>
    </dgm:pt>
    <dgm:pt modelId="{C622C7C0-0FF5-4300-8ECD-8B30CB36C4A8}" type="pres">
      <dgm:prSet presAssocID="{550BC28F-23E1-4889-98AD-7EBE0224A56C}" presName="hierRoot1" presStyleCnt="0"/>
      <dgm:spPr/>
    </dgm:pt>
    <dgm:pt modelId="{A30D9169-BDF3-414E-B786-FC68113B6494}" type="pres">
      <dgm:prSet presAssocID="{550BC28F-23E1-4889-98AD-7EBE0224A56C}" presName="composite" presStyleCnt="0"/>
      <dgm:spPr/>
    </dgm:pt>
    <dgm:pt modelId="{05D232F6-C97C-40DD-9072-2572CAE6A801}" type="pres">
      <dgm:prSet presAssocID="{550BC28F-23E1-4889-98AD-7EBE0224A56C}" presName="background" presStyleLbl="node0" presStyleIdx="0" presStyleCnt="1"/>
      <dgm:spPr/>
    </dgm:pt>
    <dgm:pt modelId="{1386DA4A-7113-4894-823A-1CA273358284}" type="pres">
      <dgm:prSet presAssocID="{550BC28F-23E1-4889-98AD-7EBE0224A56C}" presName="text" presStyleLbl="fgAcc0" presStyleIdx="0" presStyleCnt="1">
        <dgm:presLayoutVars>
          <dgm:chPref val="3"/>
        </dgm:presLayoutVars>
      </dgm:prSet>
      <dgm:spPr/>
    </dgm:pt>
    <dgm:pt modelId="{9FD33B72-12A0-4398-9EE7-53016337DBD8}" type="pres">
      <dgm:prSet presAssocID="{550BC28F-23E1-4889-98AD-7EBE0224A56C}" presName="hierChild2" presStyleCnt="0"/>
      <dgm:spPr/>
    </dgm:pt>
    <dgm:pt modelId="{DA9F412A-876F-49C0-8F6A-A5E04B57E551}" type="pres">
      <dgm:prSet presAssocID="{584D1258-3B4B-42C7-A445-0E81F6991087}" presName="Name10" presStyleLbl="parChTrans1D2" presStyleIdx="0" presStyleCnt="3"/>
      <dgm:spPr/>
    </dgm:pt>
    <dgm:pt modelId="{BA9DC8C5-D945-4914-9BEA-881EC465F2DD}" type="pres">
      <dgm:prSet presAssocID="{344A0175-75C0-4195-8075-CD9DB7600567}" presName="hierRoot2" presStyleCnt="0"/>
      <dgm:spPr/>
    </dgm:pt>
    <dgm:pt modelId="{41C20156-8C61-4AA7-9E89-3116973CBB6C}" type="pres">
      <dgm:prSet presAssocID="{344A0175-75C0-4195-8075-CD9DB7600567}" presName="composite2" presStyleCnt="0"/>
      <dgm:spPr/>
    </dgm:pt>
    <dgm:pt modelId="{33E92415-0F68-41FD-A44E-9EB23ACD4EFC}" type="pres">
      <dgm:prSet presAssocID="{344A0175-75C0-4195-8075-CD9DB7600567}" presName="background2" presStyleLbl="node2" presStyleIdx="0" presStyleCnt="3"/>
      <dgm:spPr/>
    </dgm:pt>
    <dgm:pt modelId="{B33975B5-EE9F-43D2-B7A6-EE9513952856}" type="pres">
      <dgm:prSet presAssocID="{344A0175-75C0-4195-8075-CD9DB7600567}" presName="text2" presStyleLbl="fgAcc2" presStyleIdx="0" presStyleCnt="3">
        <dgm:presLayoutVars>
          <dgm:chPref val="3"/>
        </dgm:presLayoutVars>
      </dgm:prSet>
      <dgm:spPr/>
    </dgm:pt>
    <dgm:pt modelId="{2D8F1CEA-77C7-4959-990A-44A2524C839A}" type="pres">
      <dgm:prSet presAssocID="{344A0175-75C0-4195-8075-CD9DB7600567}" presName="hierChild3" presStyleCnt="0"/>
      <dgm:spPr/>
    </dgm:pt>
    <dgm:pt modelId="{1A67F0FA-73BB-49AC-9F41-C27888F8A632}" type="pres">
      <dgm:prSet presAssocID="{FA69D994-A97E-4F32-8521-B1C3FCC67E14}" presName="Name10" presStyleLbl="parChTrans1D2" presStyleIdx="1" presStyleCnt="3"/>
      <dgm:spPr/>
    </dgm:pt>
    <dgm:pt modelId="{03F06D9C-6C6D-43B6-A1B3-5BE31B1F5747}" type="pres">
      <dgm:prSet presAssocID="{80A3CFFC-8592-4049-85FA-9035743D44C8}" presName="hierRoot2" presStyleCnt="0"/>
      <dgm:spPr/>
    </dgm:pt>
    <dgm:pt modelId="{08631746-0102-4F41-99A5-5FE8CFCDAEAB}" type="pres">
      <dgm:prSet presAssocID="{80A3CFFC-8592-4049-85FA-9035743D44C8}" presName="composite2" presStyleCnt="0"/>
      <dgm:spPr/>
    </dgm:pt>
    <dgm:pt modelId="{2E645318-E9E8-4C95-9684-D7A0CA92D56E}" type="pres">
      <dgm:prSet presAssocID="{80A3CFFC-8592-4049-85FA-9035743D44C8}" presName="background2" presStyleLbl="node2" presStyleIdx="1" presStyleCnt="3"/>
      <dgm:spPr/>
    </dgm:pt>
    <dgm:pt modelId="{46981228-6242-4AEC-876F-38B7CFFF55DE}" type="pres">
      <dgm:prSet presAssocID="{80A3CFFC-8592-4049-85FA-9035743D44C8}" presName="text2" presStyleLbl="fgAcc2" presStyleIdx="1" presStyleCnt="3">
        <dgm:presLayoutVars>
          <dgm:chPref val="3"/>
        </dgm:presLayoutVars>
      </dgm:prSet>
      <dgm:spPr/>
    </dgm:pt>
    <dgm:pt modelId="{60EAB9B6-8C2D-497F-88B9-ED4EFB3176A1}" type="pres">
      <dgm:prSet presAssocID="{80A3CFFC-8592-4049-85FA-9035743D44C8}" presName="hierChild3" presStyleCnt="0"/>
      <dgm:spPr/>
    </dgm:pt>
    <dgm:pt modelId="{F0159FD4-7BD0-4112-AB1F-BE7D3F8ECBEB}" type="pres">
      <dgm:prSet presAssocID="{BF23F1B6-C51E-4DD1-A686-15D12D0FD6E0}" presName="Name10" presStyleLbl="parChTrans1D2" presStyleIdx="2" presStyleCnt="3"/>
      <dgm:spPr/>
    </dgm:pt>
    <dgm:pt modelId="{04B4935A-4463-49D2-A25D-007B6AC85BA8}" type="pres">
      <dgm:prSet presAssocID="{F8DE70EE-C7AA-4D35-88CE-7E99BAA74EAB}" presName="hierRoot2" presStyleCnt="0"/>
      <dgm:spPr/>
    </dgm:pt>
    <dgm:pt modelId="{B001F5AB-3B21-4BC1-A2F4-8D82DBD7D98B}" type="pres">
      <dgm:prSet presAssocID="{F8DE70EE-C7AA-4D35-88CE-7E99BAA74EAB}" presName="composite2" presStyleCnt="0"/>
      <dgm:spPr/>
    </dgm:pt>
    <dgm:pt modelId="{41C3E993-B0E4-40C8-9282-48F578C07F9D}" type="pres">
      <dgm:prSet presAssocID="{F8DE70EE-C7AA-4D35-88CE-7E99BAA74EAB}" presName="background2" presStyleLbl="node2" presStyleIdx="2" presStyleCnt="3"/>
      <dgm:spPr/>
    </dgm:pt>
    <dgm:pt modelId="{4FC58893-7B35-46AF-9470-C65D26AD507B}" type="pres">
      <dgm:prSet presAssocID="{F8DE70EE-C7AA-4D35-88CE-7E99BAA74EAB}" presName="text2" presStyleLbl="fgAcc2" presStyleIdx="2" presStyleCnt="3">
        <dgm:presLayoutVars>
          <dgm:chPref val="3"/>
        </dgm:presLayoutVars>
      </dgm:prSet>
      <dgm:spPr/>
    </dgm:pt>
    <dgm:pt modelId="{967BBC25-C4BD-4735-8AD1-91B1C3BC9D6C}" type="pres">
      <dgm:prSet presAssocID="{F8DE70EE-C7AA-4D35-88CE-7E99BAA74EAB}" presName="hierChild3" presStyleCnt="0"/>
      <dgm:spPr/>
    </dgm:pt>
  </dgm:ptLst>
  <dgm:cxnLst>
    <dgm:cxn modelId="{B6DF4C09-6B9A-4BF8-8CDC-2016EC571C53}" type="presOf" srcId="{584D1258-3B4B-42C7-A445-0E81F6991087}" destId="{DA9F412A-876F-49C0-8F6A-A5E04B57E551}" srcOrd="0" destOrd="0" presId="urn:microsoft.com/office/officeart/2005/8/layout/hierarchy1"/>
    <dgm:cxn modelId="{61F3BC21-73C5-4DA0-A515-A68CF3141B92}" srcId="{550BC28F-23E1-4889-98AD-7EBE0224A56C}" destId="{80A3CFFC-8592-4049-85FA-9035743D44C8}" srcOrd="1" destOrd="0" parTransId="{FA69D994-A97E-4F32-8521-B1C3FCC67E14}" sibTransId="{5BB9D2C6-C5F4-4677-A9BB-E55BA9091A96}"/>
    <dgm:cxn modelId="{9FB78B5F-84B7-4FB0-BEB0-4514396B436B}" type="presOf" srcId="{F8DE70EE-C7AA-4D35-88CE-7E99BAA74EAB}" destId="{4FC58893-7B35-46AF-9470-C65D26AD507B}" srcOrd="0" destOrd="0" presId="urn:microsoft.com/office/officeart/2005/8/layout/hierarchy1"/>
    <dgm:cxn modelId="{ED7C9743-6488-4A2F-95CF-8010122F6C69}" type="presOf" srcId="{FA69D994-A97E-4F32-8521-B1C3FCC67E14}" destId="{1A67F0FA-73BB-49AC-9F41-C27888F8A632}" srcOrd="0" destOrd="0" presId="urn:microsoft.com/office/officeart/2005/8/layout/hierarchy1"/>
    <dgm:cxn modelId="{105A3069-9E99-4506-88E0-8E11AC10C900}" type="presOf" srcId="{344A0175-75C0-4195-8075-CD9DB7600567}" destId="{B33975B5-EE9F-43D2-B7A6-EE9513952856}" srcOrd="0" destOrd="0" presId="urn:microsoft.com/office/officeart/2005/8/layout/hierarchy1"/>
    <dgm:cxn modelId="{08438152-1E27-4E68-AA59-A0A93202DC22}" type="presOf" srcId="{F209617A-568C-4CCB-9796-88A3E23031F4}" destId="{EDDFF547-4CD7-4FFF-A1BC-3F5F5E50DE3C}" srcOrd="0" destOrd="0" presId="urn:microsoft.com/office/officeart/2005/8/layout/hierarchy1"/>
    <dgm:cxn modelId="{8EBADC98-2F04-465D-A500-B88979C439F8}" type="presOf" srcId="{550BC28F-23E1-4889-98AD-7EBE0224A56C}" destId="{1386DA4A-7113-4894-823A-1CA273358284}" srcOrd="0" destOrd="0" presId="urn:microsoft.com/office/officeart/2005/8/layout/hierarchy1"/>
    <dgm:cxn modelId="{3940EDA6-BD3C-412C-A2D6-D54A571692EE}" type="presOf" srcId="{BF23F1B6-C51E-4DD1-A686-15D12D0FD6E0}" destId="{F0159FD4-7BD0-4112-AB1F-BE7D3F8ECBEB}" srcOrd="0" destOrd="0" presId="urn:microsoft.com/office/officeart/2005/8/layout/hierarchy1"/>
    <dgm:cxn modelId="{FB8530B2-BDCE-4625-8141-68DC93FFE8A6}" srcId="{F209617A-568C-4CCB-9796-88A3E23031F4}" destId="{550BC28F-23E1-4889-98AD-7EBE0224A56C}" srcOrd="0" destOrd="0" parTransId="{43537CD6-4CF6-4261-A227-2F7CFCF2E602}" sibTransId="{53F02BFD-4FFF-4C97-A5CC-CF9104F1934A}"/>
    <dgm:cxn modelId="{C361D1EC-C79B-43FC-832F-D7D4F159ADAC}" srcId="{550BC28F-23E1-4889-98AD-7EBE0224A56C}" destId="{344A0175-75C0-4195-8075-CD9DB7600567}" srcOrd="0" destOrd="0" parTransId="{584D1258-3B4B-42C7-A445-0E81F6991087}" sibTransId="{360D3443-96F1-4096-A2FB-5FC5EED49CEB}"/>
    <dgm:cxn modelId="{A7E48DF4-E61A-4029-ABFB-0EB49DCD46B9}" type="presOf" srcId="{80A3CFFC-8592-4049-85FA-9035743D44C8}" destId="{46981228-6242-4AEC-876F-38B7CFFF55DE}" srcOrd="0" destOrd="0" presId="urn:microsoft.com/office/officeart/2005/8/layout/hierarchy1"/>
    <dgm:cxn modelId="{67E0DAF9-BCE3-4762-B9D9-42B60EBB03C4}" srcId="{550BC28F-23E1-4889-98AD-7EBE0224A56C}" destId="{F8DE70EE-C7AA-4D35-88CE-7E99BAA74EAB}" srcOrd="2" destOrd="0" parTransId="{BF23F1B6-C51E-4DD1-A686-15D12D0FD6E0}" sibTransId="{D34D03DF-D42F-4C41-B943-BB462CD1112C}"/>
    <dgm:cxn modelId="{725171CF-18BE-4AF1-85A2-CB4BFA21EC27}" type="presParOf" srcId="{EDDFF547-4CD7-4FFF-A1BC-3F5F5E50DE3C}" destId="{C622C7C0-0FF5-4300-8ECD-8B30CB36C4A8}" srcOrd="0" destOrd="0" presId="urn:microsoft.com/office/officeart/2005/8/layout/hierarchy1"/>
    <dgm:cxn modelId="{6DE06001-00DE-4D68-A966-5E9D535B8743}" type="presParOf" srcId="{C622C7C0-0FF5-4300-8ECD-8B30CB36C4A8}" destId="{A30D9169-BDF3-414E-B786-FC68113B6494}" srcOrd="0" destOrd="0" presId="urn:microsoft.com/office/officeart/2005/8/layout/hierarchy1"/>
    <dgm:cxn modelId="{ED598081-D785-4F1E-AD07-4AFF0DF9FDAE}" type="presParOf" srcId="{A30D9169-BDF3-414E-B786-FC68113B6494}" destId="{05D232F6-C97C-40DD-9072-2572CAE6A801}" srcOrd="0" destOrd="0" presId="urn:microsoft.com/office/officeart/2005/8/layout/hierarchy1"/>
    <dgm:cxn modelId="{56AF8131-31F2-40AB-81FE-74351B9E5A9E}" type="presParOf" srcId="{A30D9169-BDF3-414E-B786-FC68113B6494}" destId="{1386DA4A-7113-4894-823A-1CA273358284}" srcOrd="1" destOrd="0" presId="urn:microsoft.com/office/officeart/2005/8/layout/hierarchy1"/>
    <dgm:cxn modelId="{C0692326-9A2E-4F1A-ABD4-6009F706C57B}" type="presParOf" srcId="{C622C7C0-0FF5-4300-8ECD-8B30CB36C4A8}" destId="{9FD33B72-12A0-4398-9EE7-53016337DBD8}" srcOrd="1" destOrd="0" presId="urn:microsoft.com/office/officeart/2005/8/layout/hierarchy1"/>
    <dgm:cxn modelId="{BAE8BAE2-6A05-4A95-B531-44FDF4F6C339}" type="presParOf" srcId="{9FD33B72-12A0-4398-9EE7-53016337DBD8}" destId="{DA9F412A-876F-49C0-8F6A-A5E04B57E551}" srcOrd="0" destOrd="0" presId="urn:microsoft.com/office/officeart/2005/8/layout/hierarchy1"/>
    <dgm:cxn modelId="{D5000D7E-CA5E-43AA-9428-E022CDFD919D}" type="presParOf" srcId="{9FD33B72-12A0-4398-9EE7-53016337DBD8}" destId="{BA9DC8C5-D945-4914-9BEA-881EC465F2DD}" srcOrd="1" destOrd="0" presId="urn:microsoft.com/office/officeart/2005/8/layout/hierarchy1"/>
    <dgm:cxn modelId="{FB067434-C316-4F6F-9EA1-E470676BEE8A}" type="presParOf" srcId="{BA9DC8C5-D945-4914-9BEA-881EC465F2DD}" destId="{41C20156-8C61-4AA7-9E89-3116973CBB6C}" srcOrd="0" destOrd="0" presId="urn:microsoft.com/office/officeart/2005/8/layout/hierarchy1"/>
    <dgm:cxn modelId="{950A440C-03EF-4F93-99AE-64BE4DBADB06}" type="presParOf" srcId="{41C20156-8C61-4AA7-9E89-3116973CBB6C}" destId="{33E92415-0F68-41FD-A44E-9EB23ACD4EFC}" srcOrd="0" destOrd="0" presId="urn:microsoft.com/office/officeart/2005/8/layout/hierarchy1"/>
    <dgm:cxn modelId="{E46C4617-1C10-461A-952A-2FB5B7B57241}" type="presParOf" srcId="{41C20156-8C61-4AA7-9E89-3116973CBB6C}" destId="{B33975B5-EE9F-43D2-B7A6-EE9513952856}" srcOrd="1" destOrd="0" presId="urn:microsoft.com/office/officeart/2005/8/layout/hierarchy1"/>
    <dgm:cxn modelId="{8DC5E371-5787-400F-BC38-49F90EB139F7}" type="presParOf" srcId="{BA9DC8C5-D945-4914-9BEA-881EC465F2DD}" destId="{2D8F1CEA-77C7-4959-990A-44A2524C839A}" srcOrd="1" destOrd="0" presId="urn:microsoft.com/office/officeart/2005/8/layout/hierarchy1"/>
    <dgm:cxn modelId="{704D3601-B388-4A75-AA8D-39CA3A966C7A}" type="presParOf" srcId="{9FD33B72-12A0-4398-9EE7-53016337DBD8}" destId="{1A67F0FA-73BB-49AC-9F41-C27888F8A632}" srcOrd="2" destOrd="0" presId="urn:microsoft.com/office/officeart/2005/8/layout/hierarchy1"/>
    <dgm:cxn modelId="{7CC11089-1411-4959-9CD4-24F821FA5CCC}" type="presParOf" srcId="{9FD33B72-12A0-4398-9EE7-53016337DBD8}" destId="{03F06D9C-6C6D-43B6-A1B3-5BE31B1F5747}" srcOrd="3" destOrd="0" presId="urn:microsoft.com/office/officeart/2005/8/layout/hierarchy1"/>
    <dgm:cxn modelId="{B46FB528-0E99-4889-995E-83B63EC0CD45}" type="presParOf" srcId="{03F06D9C-6C6D-43B6-A1B3-5BE31B1F5747}" destId="{08631746-0102-4F41-99A5-5FE8CFCDAEAB}" srcOrd="0" destOrd="0" presId="urn:microsoft.com/office/officeart/2005/8/layout/hierarchy1"/>
    <dgm:cxn modelId="{4BA54468-F816-4607-8000-AB2EE82371F8}" type="presParOf" srcId="{08631746-0102-4F41-99A5-5FE8CFCDAEAB}" destId="{2E645318-E9E8-4C95-9684-D7A0CA92D56E}" srcOrd="0" destOrd="0" presId="urn:microsoft.com/office/officeart/2005/8/layout/hierarchy1"/>
    <dgm:cxn modelId="{AD7CBFAB-2D7C-4607-B4BA-1FD68EBC94BD}" type="presParOf" srcId="{08631746-0102-4F41-99A5-5FE8CFCDAEAB}" destId="{46981228-6242-4AEC-876F-38B7CFFF55DE}" srcOrd="1" destOrd="0" presId="urn:microsoft.com/office/officeart/2005/8/layout/hierarchy1"/>
    <dgm:cxn modelId="{9A7B00E3-A63F-4DB7-AB9C-66648E7F1821}" type="presParOf" srcId="{03F06D9C-6C6D-43B6-A1B3-5BE31B1F5747}" destId="{60EAB9B6-8C2D-497F-88B9-ED4EFB3176A1}" srcOrd="1" destOrd="0" presId="urn:microsoft.com/office/officeart/2005/8/layout/hierarchy1"/>
    <dgm:cxn modelId="{52FF6725-8BEB-411F-BC4F-A53AA0F00D51}" type="presParOf" srcId="{9FD33B72-12A0-4398-9EE7-53016337DBD8}" destId="{F0159FD4-7BD0-4112-AB1F-BE7D3F8ECBEB}" srcOrd="4" destOrd="0" presId="urn:microsoft.com/office/officeart/2005/8/layout/hierarchy1"/>
    <dgm:cxn modelId="{513EFFFD-7B7F-4559-8DC7-A2533B7DE7FB}" type="presParOf" srcId="{9FD33B72-12A0-4398-9EE7-53016337DBD8}" destId="{04B4935A-4463-49D2-A25D-007B6AC85BA8}" srcOrd="5" destOrd="0" presId="urn:microsoft.com/office/officeart/2005/8/layout/hierarchy1"/>
    <dgm:cxn modelId="{9FAF2785-795F-4C47-A9C3-587BD6D986B5}" type="presParOf" srcId="{04B4935A-4463-49D2-A25D-007B6AC85BA8}" destId="{B001F5AB-3B21-4BC1-A2F4-8D82DBD7D98B}" srcOrd="0" destOrd="0" presId="urn:microsoft.com/office/officeart/2005/8/layout/hierarchy1"/>
    <dgm:cxn modelId="{13E4454E-988C-4904-8F57-CDE87EDEFBA0}" type="presParOf" srcId="{B001F5AB-3B21-4BC1-A2F4-8D82DBD7D98B}" destId="{41C3E993-B0E4-40C8-9282-48F578C07F9D}" srcOrd="0" destOrd="0" presId="urn:microsoft.com/office/officeart/2005/8/layout/hierarchy1"/>
    <dgm:cxn modelId="{D8750BA0-AD67-474C-BAA5-29D90B1701C4}" type="presParOf" srcId="{B001F5AB-3B21-4BC1-A2F4-8D82DBD7D98B}" destId="{4FC58893-7B35-46AF-9470-C65D26AD507B}" srcOrd="1" destOrd="0" presId="urn:microsoft.com/office/officeart/2005/8/layout/hierarchy1"/>
    <dgm:cxn modelId="{53D6614D-6B3F-4DD1-A68D-4970CA09D064}" type="presParOf" srcId="{04B4935A-4463-49D2-A25D-007B6AC85BA8}" destId="{967BBC25-C4BD-4735-8AD1-91B1C3BC9D6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70B9A-ADE3-4A1C-88FA-4416CADA71D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23B1023-119D-42E3-8340-92B62F01C12B}">
      <dgm:prSet/>
      <dgm:spPr/>
      <dgm:t>
        <a:bodyPr/>
        <a:lstStyle/>
        <a:p>
          <a:r>
            <a:rPr lang="x-none"/>
            <a:t>Feature Engineering</a:t>
          </a:r>
          <a:r>
            <a:rPr lang="en-IN"/>
            <a:t> -</a:t>
          </a:r>
          <a:r>
            <a:rPr lang="x-none"/>
            <a:t> Researchers have explored various feature engineering techniques to extract meaningful information from </a:t>
          </a:r>
          <a:r>
            <a:rPr lang="en-IN"/>
            <a:t>the </a:t>
          </a:r>
          <a:r>
            <a:rPr lang="x-none"/>
            <a:t>data</a:t>
          </a:r>
          <a:r>
            <a:rPr lang="en-IN"/>
            <a:t> Collected from the Hospitals</a:t>
          </a:r>
          <a:r>
            <a:rPr lang="x-none"/>
            <a:t>. </a:t>
          </a:r>
          <a:endParaRPr lang="en-US"/>
        </a:p>
      </dgm:t>
    </dgm:pt>
    <dgm:pt modelId="{55B9B79B-10B2-46FD-B9FC-719C58236910}" type="parTrans" cxnId="{E6E40958-4D64-4EDD-8D04-FDA897D544DE}">
      <dgm:prSet/>
      <dgm:spPr/>
      <dgm:t>
        <a:bodyPr/>
        <a:lstStyle/>
        <a:p>
          <a:endParaRPr lang="en-US"/>
        </a:p>
      </dgm:t>
    </dgm:pt>
    <dgm:pt modelId="{1C871A02-A679-405A-8DB1-9A5398DA2D24}" type="sibTrans" cxnId="{E6E40958-4D64-4EDD-8D04-FDA897D544DE}">
      <dgm:prSet/>
      <dgm:spPr/>
      <dgm:t>
        <a:bodyPr/>
        <a:lstStyle/>
        <a:p>
          <a:endParaRPr lang="en-US"/>
        </a:p>
      </dgm:t>
    </dgm:pt>
    <dgm:pt modelId="{BE18CEB0-6F27-4A7F-971E-2834299AF800}">
      <dgm:prSet/>
      <dgm:spPr/>
      <dgm:t>
        <a:bodyPr/>
        <a:lstStyle/>
        <a:p>
          <a:r>
            <a:rPr lang="x-none"/>
            <a:t>Visualization</a:t>
          </a:r>
          <a:r>
            <a:rPr lang="en-IN"/>
            <a:t> - It </a:t>
          </a:r>
          <a:r>
            <a:rPr lang="x-none"/>
            <a:t>can provide insights into the underlying patterns and relationships. Techniques such as scatter plots, histograms, and heat maps have been used to explore the characteristics of PD data.</a:t>
          </a:r>
          <a:endParaRPr lang="en-US"/>
        </a:p>
      </dgm:t>
    </dgm:pt>
    <dgm:pt modelId="{D0295CFB-97AD-4B75-9B11-ED606DC016C1}" type="parTrans" cxnId="{7E423B45-FAE5-41C1-BAC8-AEA405B2506A}">
      <dgm:prSet/>
      <dgm:spPr/>
      <dgm:t>
        <a:bodyPr/>
        <a:lstStyle/>
        <a:p>
          <a:endParaRPr lang="en-US"/>
        </a:p>
      </dgm:t>
    </dgm:pt>
    <dgm:pt modelId="{99AF24F3-5861-46F5-AA77-D28455E589AA}" type="sibTrans" cxnId="{7E423B45-FAE5-41C1-BAC8-AEA405B2506A}">
      <dgm:prSet/>
      <dgm:spPr/>
      <dgm:t>
        <a:bodyPr/>
        <a:lstStyle/>
        <a:p>
          <a:endParaRPr lang="en-US"/>
        </a:p>
      </dgm:t>
    </dgm:pt>
    <dgm:pt modelId="{2B3D0843-2805-4572-BFAF-ADA4AE7DBB65}" type="pres">
      <dgm:prSet presAssocID="{15070B9A-ADE3-4A1C-88FA-4416CADA71DE}" presName="hierChild1" presStyleCnt="0">
        <dgm:presLayoutVars>
          <dgm:chPref val="1"/>
          <dgm:dir/>
          <dgm:animOne val="branch"/>
          <dgm:animLvl val="lvl"/>
          <dgm:resizeHandles/>
        </dgm:presLayoutVars>
      </dgm:prSet>
      <dgm:spPr/>
    </dgm:pt>
    <dgm:pt modelId="{A462EF88-F785-46E8-B1C0-F9BA9D0585F7}" type="pres">
      <dgm:prSet presAssocID="{323B1023-119D-42E3-8340-92B62F01C12B}" presName="hierRoot1" presStyleCnt="0"/>
      <dgm:spPr/>
    </dgm:pt>
    <dgm:pt modelId="{288D804D-7BB2-4D8F-A2C7-15539752603E}" type="pres">
      <dgm:prSet presAssocID="{323B1023-119D-42E3-8340-92B62F01C12B}" presName="composite" presStyleCnt="0"/>
      <dgm:spPr/>
    </dgm:pt>
    <dgm:pt modelId="{6772D937-3E83-4ACC-91DB-B0FC02792AF8}" type="pres">
      <dgm:prSet presAssocID="{323B1023-119D-42E3-8340-92B62F01C12B}" presName="background" presStyleLbl="node0" presStyleIdx="0" presStyleCnt="2"/>
      <dgm:spPr/>
    </dgm:pt>
    <dgm:pt modelId="{89469501-484B-402D-A019-96A19A8066B9}" type="pres">
      <dgm:prSet presAssocID="{323B1023-119D-42E3-8340-92B62F01C12B}" presName="text" presStyleLbl="fgAcc0" presStyleIdx="0" presStyleCnt="2">
        <dgm:presLayoutVars>
          <dgm:chPref val="3"/>
        </dgm:presLayoutVars>
      </dgm:prSet>
      <dgm:spPr/>
    </dgm:pt>
    <dgm:pt modelId="{51D26801-10F7-42A5-B62C-C427E9DF98C8}" type="pres">
      <dgm:prSet presAssocID="{323B1023-119D-42E3-8340-92B62F01C12B}" presName="hierChild2" presStyleCnt="0"/>
      <dgm:spPr/>
    </dgm:pt>
    <dgm:pt modelId="{0BA89BD8-55F8-4A99-ABAE-193A39E91D50}" type="pres">
      <dgm:prSet presAssocID="{BE18CEB0-6F27-4A7F-971E-2834299AF800}" presName="hierRoot1" presStyleCnt="0"/>
      <dgm:spPr/>
    </dgm:pt>
    <dgm:pt modelId="{8063D360-3D01-4F7A-BF17-9C0662606920}" type="pres">
      <dgm:prSet presAssocID="{BE18CEB0-6F27-4A7F-971E-2834299AF800}" presName="composite" presStyleCnt="0"/>
      <dgm:spPr/>
    </dgm:pt>
    <dgm:pt modelId="{03ABCEA2-7F28-4BF8-8981-D9CE35EA11DA}" type="pres">
      <dgm:prSet presAssocID="{BE18CEB0-6F27-4A7F-971E-2834299AF800}" presName="background" presStyleLbl="node0" presStyleIdx="1" presStyleCnt="2"/>
      <dgm:spPr/>
    </dgm:pt>
    <dgm:pt modelId="{8DEB1BCD-45A1-43EB-9287-B984D87E901A}" type="pres">
      <dgm:prSet presAssocID="{BE18CEB0-6F27-4A7F-971E-2834299AF800}" presName="text" presStyleLbl="fgAcc0" presStyleIdx="1" presStyleCnt="2">
        <dgm:presLayoutVars>
          <dgm:chPref val="3"/>
        </dgm:presLayoutVars>
      </dgm:prSet>
      <dgm:spPr/>
    </dgm:pt>
    <dgm:pt modelId="{9BE35D1D-CE41-4875-BD16-36C5966327C8}" type="pres">
      <dgm:prSet presAssocID="{BE18CEB0-6F27-4A7F-971E-2834299AF800}" presName="hierChild2" presStyleCnt="0"/>
      <dgm:spPr/>
    </dgm:pt>
  </dgm:ptLst>
  <dgm:cxnLst>
    <dgm:cxn modelId="{0197403F-C5CC-4D9D-9054-675A81123684}" type="presOf" srcId="{323B1023-119D-42E3-8340-92B62F01C12B}" destId="{89469501-484B-402D-A019-96A19A8066B9}" srcOrd="0" destOrd="0" presId="urn:microsoft.com/office/officeart/2005/8/layout/hierarchy1"/>
    <dgm:cxn modelId="{781B6A44-FEE3-4F0A-896A-CD4BE686015D}" type="presOf" srcId="{15070B9A-ADE3-4A1C-88FA-4416CADA71DE}" destId="{2B3D0843-2805-4572-BFAF-ADA4AE7DBB65}" srcOrd="0" destOrd="0" presId="urn:microsoft.com/office/officeart/2005/8/layout/hierarchy1"/>
    <dgm:cxn modelId="{7E423B45-FAE5-41C1-BAC8-AEA405B2506A}" srcId="{15070B9A-ADE3-4A1C-88FA-4416CADA71DE}" destId="{BE18CEB0-6F27-4A7F-971E-2834299AF800}" srcOrd="1" destOrd="0" parTransId="{D0295CFB-97AD-4B75-9B11-ED606DC016C1}" sibTransId="{99AF24F3-5861-46F5-AA77-D28455E589AA}"/>
    <dgm:cxn modelId="{E180DD69-3E88-4D78-A42C-0A41EA2CF7EF}" type="presOf" srcId="{BE18CEB0-6F27-4A7F-971E-2834299AF800}" destId="{8DEB1BCD-45A1-43EB-9287-B984D87E901A}" srcOrd="0" destOrd="0" presId="urn:microsoft.com/office/officeart/2005/8/layout/hierarchy1"/>
    <dgm:cxn modelId="{E6E40958-4D64-4EDD-8D04-FDA897D544DE}" srcId="{15070B9A-ADE3-4A1C-88FA-4416CADA71DE}" destId="{323B1023-119D-42E3-8340-92B62F01C12B}" srcOrd="0" destOrd="0" parTransId="{55B9B79B-10B2-46FD-B9FC-719C58236910}" sibTransId="{1C871A02-A679-405A-8DB1-9A5398DA2D24}"/>
    <dgm:cxn modelId="{B795F494-55B0-4063-86A2-FDF1B326730A}" type="presParOf" srcId="{2B3D0843-2805-4572-BFAF-ADA4AE7DBB65}" destId="{A462EF88-F785-46E8-B1C0-F9BA9D0585F7}" srcOrd="0" destOrd="0" presId="urn:microsoft.com/office/officeart/2005/8/layout/hierarchy1"/>
    <dgm:cxn modelId="{4353465D-9828-4E76-BCDA-7D0E7883F357}" type="presParOf" srcId="{A462EF88-F785-46E8-B1C0-F9BA9D0585F7}" destId="{288D804D-7BB2-4D8F-A2C7-15539752603E}" srcOrd="0" destOrd="0" presId="urn:microsoft.com/office/officeart/2005/8/layout/hierarchy1"/>
    <dgm:cxn modelId="{21F929FC-ED2C-442D-A3EF-9ED2FB0CDF2D}" type="presParOf" srcId="{288D804D-7BB2-4D8F-A2C7-15539752603E}" destId="{6772D937-3E83-4ACC-91DB-B0FC02792AF8}" srcOrd="0" destOrd="0" presId="urn:microsoft.com/office/officeart/2005/8/layout/hierarchy1"/>
    <dgm:cxn modelId="{C1056D68-FCC4-4F04-AF41-D26D9FEEA7D5}" type="presParOf" srcId="{288D804D-7BB2-4D8F-A2C7-15539752603E}" destId="{89469501-484B-402D-A019-96A19A8066B9}" srcOrd="1" destOrd="0" presId="urn:microsoft.com/office/officeart/2005/8/layout/hierarchy1"/>
    <dgm:cxn modelId="{72592516-AB65-499B-AA14-9664E16AAA4B}" type="presParOf" srcId="{A462EF88-F785-46E8-B1C0-F9BA9D0585F7}" destId="{51D26801-10F7-42A5-B62C-C427E9DF98C8}" srcOrd="1" destOrd="0" presId="urn:microsoft.com/office/officeart/2005/8/layout/hierarchy1"/>
    <dgm:cxn modelId="{A5FD1E3B-3B73-4E73-98F6-7709251E7608}" type="presParOf" srcId="{2B3D0843-2805-4572-BFAF-ADA4AE7DBB65}" destId="{0BA89BD8-55F8-4A99-ABAE-193A39E91D50}" srcOrd="1" destOrd="0" presId="urn:microsoft.com/office/officeart/2005/8/layout/hierarchy1"/>
    <dgm:cxn modelId="{C5123AFB-9B9B-4C44-BAD6-79818FC13994}" type="presParOf" srcId="{0BA89BD8-55F8-4A99-ABAE-193A39E91D50}" destId="{8063D360-3D01-4F7A-BF17-9C0662606920}" srcOrd="0" destOrd="0" presId="urn:microsoft.com/office/officeart/2005/8/layout/hierarchy1"/>
    <dgm:cxn modelId="{A31F9B2D-270C-4DC2-A076-44C864CC25A5}" type="presParOf" srcId="{8063D360-3D01-4F7A-BF17-9C0662606920}" destId="{03ABCEA2-7F28-4BF8-8981-D9CE35EA11DA}" srcOrd="0" destOrd="0" presId="urn:microsoft.com/office/officeart/2005/8/layout/hierarchy1"/>
    <dgm:cxn modelId="{2E2BC5AF-EAC3-4B6C-B1A6-B8EE505F3168}" type="presParOf" srcId="{8063D360-3D01-4F7A-BF17-9C0662606920}" destId="{8DEB1BCD-45A1-43EB-9287-B984D87E901A}" srcOrd="1" destOrd="0" presId="urn:microsoft.com/office/officeart/2005/8/layout/hierarchy1"/>
    <dgm:cxn modelId="{06D971E3-DBD8-4A80-BA07-669DF753792E}" type="presParOf" srcId="{0BA89BD8-55F8-4A99-ABAE-193A39E91D50}" destId="{9BE35D1D-CE41-4875-BD16-36C5966327C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18F401-7095-4549-8DED-52841657094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7CE0C6-1E85-42DE-B78B-961808344580}">
      <dgm:prSet/>
      <dgm:spPr/>
      <dgm:t>
        <a:bodyPr/>
        <a:lstStyle/>
        <a:p>
          <a:r>
            <a:rPr lang="x-none" b="0" i="0" dirty="0"/>
            <a:t>Model Selection</a:t>
          </a:r>
          <a:r>
            <a:rPr lang="en-IN" b="0" i="0" dirty="0"/>
            <a:t> - </a:t>
          </a:r>
          <a:r>
            <a:rPr lang="x-none" b="0" i="0" dirty="0"/>
            <a:t> Various </a:t>
          </a:r>
          <a:r>
            <a:rPr lang="en-IN" b="0" i="0" dirty="0"/>
            <a:t>ML </a:t>
          </a:r>
          <a:r>
            <a:rPr lang="x-none" b="0" i="0" dirty="0"/>
            <a:t>algorithms have been applied to </a:t>
          </a:r>
          <a:r>
            <a:rPr lang="en-IN" b="0" i="0" dirty="0"/>
            <a:t>detect </a:t>
          </a:r>
          <a:r>
            <a:rPr lang="x-none" b="0" i="0" dirty="0"/>
            <a:t>PD, including </a:t>
          </a:r>
          <a:r>
            <a:rPr lang="en-IN" b="0" i="0" dirty="0"/>
            <a:t>D</a:t>
          </a:r>
          <a:r>
            <a:rPr lang="x-none" b="0" i="0" dirty="0"/>
            <a:t>ecision </a:t>
          </a:r>
          <a:r>
            <a:rPr lang="en-IN" b="0" i="0" dirty="0"/>
            <a:t>T</a:t>
          </a:r>
          <a:r>
            <a:rPr lang="x-none" b="0" i="0" dirty="0"/>
            <a:t>rees, </a:t>
          </a:r>
          <a:r>
            <a:rPr lang="en-IN" b="0" i="0" dirty="0"/>
            <a:t>R</a:t>
          </a:r>
          <a:r>
            <a:rPr lang="x-none" b="0" i="0" dirty="0"/>
            <a:t>andom </a:t>
          </a:r>
          <a:r>
            <a:rPr lang="en-IN" b="0" i="0" dirty="0"/>
            <a:t>F</a:t>
          </a:r>
          <a:r>
            <a:rPr lang="x-none" b="0" i="0" dirty="0"/>
            <a:t>orests, </a:t>
          </a:r>
          <a:r>
            <a:rPr lang="en-IN" b="0" i="0" dirty="0"/>
            <a:t>S</a:t>
          </a:r>
          <a:r>
            <a:rPr lang="x-none" b="0" i="0" dirty="0"/>
            <a:t>upport </a:t>
          </a:r>
          <a:r>
            <a:rPr lang="en-IN" b="0" i="0" dirty="0"/>
            <a:t>V</a:t>
          </a:r>
          <a:r>
            <a:rPr lang="x-none" b="0" i="0" dirty="0"/>
            <a:t>ector </a:t>
          </a:r>
          <a:r>
            <a:rPr lang="en-IN" b="0" i="0" dirty="0"/>
            <a:t>M</a:t>
          </a:r>
          <a:r>
            <a:rPr lang="x-none" b="0" i="0" dirty="0"/>
            <a:t>achines, and </a:t>
          </a:r>
          <a:r>
            <a:rPr lang="en-IN" b="0" i="0" dirty="0"/>
            <a:t>D</a:t>
          </a:r>
          <a:r>
            <a:rPr lang="x-none" b="0" i="0" dirty="0"/>
            <a:t>eep </a:t>
          </a:r>
          <a:r>
            <a:rPr lang="en-IN" b="0" i="0" dirty="0"/>
            <a:t>L</a:t>
          </a:r>
          <a:r>
            <a:rPr lang="x-none" b="0" i="0" dirty="0"/>
            <a:t>earning models.</a:t>
          </a:r>
          <a:endParaRPr lang="en-US" dirty="0"/>
        </a:p>
      </dgm:t>
    </dgm:pt>
    <dgm:pt modelId="{7731A1BE-9CB7-4C48-BE57-3638E482A398}" type="parTrans" cxnId="{F3E25AFE-D33F-4307-B20C-6C1137A7BD5C}">
      <dgm:prSet/>
      <dgm:spPr/>
      <dgm:t>
        <a:bodyPr/>
        <a:lstStyle/>
        <a:p>
          <a:endParaRPr lang="en-US"/>
        </a:p>
      </dgm:t>
    </dgm:pt>
    <dgm:pt modelId="{BD121792-2BB9-4E64-B820-CDB19E13B62C}" type="sibTrans" cxnId="{F3E25AFE-D33F-4307-B20C-6C1137A7BD5C}">
      <dgm:prSet/>
      <dgm:spPr/>
      <dgm:t>
        <a:bodyPr/>
        <a:lstStyle/>
        <a:p>
          <a:endParaRPr lang="en-US"/>
        </a:p>
      </dgm:t>
    </dgm:pt>
    <dgm:pt modelId="{F2C064AF-5458-4E55-A99B-15514BB3C337}">
      <dgm:prSet/>
      <dgm:spPr/>
      <dgm:t>
        <a:bodyPr/>
        <a:lstStyle/>
        <a:p>
          <a:r>
            <a:rPr lang="x-none" b="0" i="0" dirty="0"/>
            <a:t>Model Evaluation: Metrics such as accuracy, precision, recall, F1-score, and ROC curves are used to evaluate the performance of the trained models.</a:t>
          </a:r>
          <a:endParaRPr lang="en-US" dirty="0"/>
        </a:p>
      </dgm:t>
    </dgm:pt>
    <dgm:pt modelId="{4AC7B343-8F0F-4D70-BA32-10D2E2E7BA7F}" type="parTrans" cxnId="{AE1446A4-0E20-46C5-9E05-4A20E55E9B64}">
      <dgm:prSet/>
      <dgm:spPr/>
      <dgm:t>
        <a:bodyPr/>
        <a:lstStyle/>
        <a:p>
          <a:endParaRPr lang="en-US"/>
        </a:p>
      </dgm:t>
    </dgm:pt>
    <dgm:pt modelId="{C9919356-51C5-44A9-8038-A2D4AADDFBD3}" type="sibTrans" cxnId="{AE1446A4-0E20-46C5-9E05-4A20E55E9B64}">
      <dgm:prSet/>
      <dgm:spPr/>
      <dgm:t>
        <a:bodyPr/>
        <a:lstStyle/>
        <a:p>
          <a:endParaRPr lang="en-US"/>
        </a:p>
      </dgm:t>
    </dgm:pt>
    <dgm:pt modelId="{81A8ED80-4B1E-4360-A857-589F79F2BEFA}" type="pres">
      <dgm:prSet presAssocID="{2A18F401-7095-4549-8DED-528416570941}" presName="hierChild1" presStyleCnt="0">
        <dgm:presLayoutVars>
          <dgm:chPref val="1"/>
          <dgm:dir/>
          <dgm:animOne val="branch"/>
          <dgm:animLvl val="lvl"/>
          <dgm:resizeHandles/>
        </dgm:presLayoutVars>
      </dgm:prSet>
      <dgm:spPr/>
    </dgm:pt>
    <dgm:pt modelId="{AAFE4B43-D0A3-43BB-AC07-590C429587B5}" type="pres">
      <dgm:prSet presAssocID="{D97CE0C6-1E85-42DE-B78B-961808344580}" presName="hierRoot1" presStyleCnt="0"/>
      <dgm:spPr/>
    </dgm:pt>
    <dgm:pt modelId="{C88D50E4-5DC4-43D9-93F2-36B2907FC007}" type="pres">
      <dgm:prSet presAssocID="{D97CE0C6-1E85-42DE-B78B-961808344580}" presName="composite" presStyleCnt="0"/>
      <dgm:spPr/>
    </dgm:pt>
    <dgm:pt modelId="{B8A9A668-C6A1-4A54-A92F-BB2025917A12}" type="pres">
      <dgm:prSet presAssocID="{D97CE0C6-1E85-42DE-B78B-961808344580}" presName="background" presStyleLbl="node0" presStyleIdx="0" presStyleCnt="2"/>
      <dgm:spPr/>
    </dgm:pt>
    <dgm:pt modelId="{B982D260-3658-402F-B709-0200241AE323}" type="pres">
      <dgm:prSet presAssocID="{D97CE0C6-1E85-42DE-B78B-961808344580}" presName="text" presStyleLbl="fgAcc0" presStyleIdx="0" presStyleCnt="2">
        <dgm:presLayoutVars>
          <dgm:chPref val="3"/>
        </dgm:presLayoutVars>
      </dgm:prSet>
      <dgm:spPr/>
    </dgm:pt>
    <dgm:pt modelId="{B196FC81-8CDF-40C2-8A8C-C3E7A07E423B}" type="pres">
      <dgm:prSet presAssocID="{D97CE0C6-1E85-42DE-B78B-961808344580}" presName="hierChild2" presStyleCnt="0"/>
      <dgm:spPr/>
    </dgm:pt>
    <dgm:pt modelId="{225E558B-C0CA-4751-BCB3-2D938EF8FF9E}" type="pres">
      <dgm:prSet presAssocID="{F2C064AF-5458-4E55-A99B-15514BB3C337}" presName="hierRoot1" presStyleCnt="0"/>
      <dgm:spPr/>
    </dgm:pt>
    <dgm:pt modelId="{7AA95592-3E59-4906-BF7C-AAF992C1BA21}" type="pres">
      <dgm:prSet presAssocID="{F2C064AF-5458-4E55-A99B-15514BB3C337}" presName="composite" presStyleCnt="0"/>
      <dgm:spPr/>
    </dgm:pt>
    <dgm:pt modelId="{7334239F-5163-44BB-BFF0-794977601700}" type="pres">
      <dgm:prSet presAssocID="{F2C064AF-5458-4E55-A99B-15514BB3C337}" presName="background" presStyleLbl="node0" presStyleIdx="1" presStyleCnt="2"/>
      <dgm:spPr/>
    </dgm:pt>
    <dgm:pt modelId="{16A9637C-1A4E-40C1-AAF5-B6F5225AE48B}" type="pres">
      <dgm:prSet presAssocID="{F2C064AF-5458-4E55-A99B-15514BB3C337}" presName="text" presStyleLbl="fgAcc0" presStyleIdx="1" presStyleCnt="2">
        <dgm:presLayoutVars>
          <dgm:chPref val="3"/>
        </dgm:presLayoutVars>
      </dgm:prSet>
      <dgm:spPr/>
    </dgm:pt>
    <dgm:pt modelId="{68118989-2B43-48A7-8073-98C1CADCF3DA}" type="pres">
      <dgm:prSet presAssocID="{F2C064AF-5458-4E55-A99B-15514BB3C337}" presName="hierChild2" presStyleCnt="0"/>
      <dgm:spPr/>
    </dgm:pt>
  </dgm:ptLst>
  <dgm:cxnLst>
    <dgm:cxn modelId="{307FFB0A-777D-44E6-A486-CEBDAA664327}" type="presOf" srcId="{F2C064AF-5458-4E55-A99B-15514BB3C337}" destId="{16A9637C-1A4E-40C1-AAF5-B6F5225AE48B}" srcOrd="0" destOrd="0" presId="urn:microsoft.com/office/officeart/2005/8/layout/hierarchy1"/>
    <dgm:cxn modelId="{9BBABA76-AD3E-45CF-8D7F-15B3D131E69B}" type="presOf" srcId="{D97CE0C6-1E85-42DE-B78B-961808344580}" destId="{B982D260-3658-402F-B709-0200241AE323}" srcOrd="0" destOrd="0" presId="urn:microsoft.com/office/officeart/2005/8/layout/hierarchy1"/>
    <dgm:cxn modelId="{73AAC99F-6C8B-4C03-A4CB-ACF05E9C398E}" type="presOf" srcId="{2A18F401-7095-4549-8DED-528416570941}" destId="{81A8ED80-4B1E-4360-A857-589F79F2BEFA}" srcOrd="0" destOrd="0" presId="urn:microsoft.com/office/officeart/2005/8/layout/hierarchy1"/>
    <dgm:cxn modelId="{AE1446A4-0E20-46C5-9E05-4A20E55E9B64}" srcId="{2A18F401-7095-4549-8DED-528416570941}" destId="{F2C064AF-5458-4E55-A99B-15514BB3C337}" srcOrd="1" destOrd="0" parTransId="{4AC7B343-8F0F-4D70-BA32-10D2E2E7BA7F}" sibTransId="{C9919356-51C5-44A9-8038-A2D4AADDFBD3}"/>
    <dgm:cxn modelId="{F3E25AFE-D33F-4307-B20C-6C1137A7BD5C}" srcId="{2A18F401-7095-4549-8DED-528416570941}" destId="{D97CE0C6-1E85-42DE-B78B-961808344580}" srcOrd="0" destOrd="0" parTransId="{7731A1BE-9CB7-4C48-BE57-3638E482A398}" sibTransId="{BD121792-2BB9-4E64-B820-CDB19E13B62C}"/>
    <dgm:cxn modelId="{12699186-C542-4E69-9ADB-1CEB69A3B84E}" type="presParOf" srcId="{81A8ED80-4B1E-4360-A857-589F79F2BEFA}" destId="{AAFE4B43-D0A3-43BB-AC07-590C429587B5}" srcOrd="0" destOrd="0" presId="urn:microsoft.com/office/officeart/2005/8/layout/hierarchy1"/>
    <dgm:cxn modelId="{9672B9CC-3035-473E-8FE6-F6E6CC6DC63B}" type="presParOf" srcId="{AAFE4B43-D0A3-43BB-AC07-590C429587B5}" destId="{C88D50E4-5DC4-43D9-93F2-36B2907FC007}" srcOrd="0" destOrd="0" presId="urn:microsoft.com/office/officeart/2005/8/layout/hierarchy1"/>
    <dgm:cxn modelId="{82224381-CF50-436B-839A-7C991316B3BD}" type="presParOf" srcId="{C88D50E4-5DC4-43D9-93F2-36B2907FC007}" destId="{B8A9A668-C6A1-4A54-A92F-BB2025917A12}" srcOrd="0" destOrd="0" presId="urn:microsoft.com/office/officeart/2005/8/layout/hierarchy1"/>
    <dgm:cxn modelId="{6AAFF575-F2A3-4B33-A548-5BF23D0255AD}" type="presParOf" srcId="{C88D50E4-5DC4-43D9-93F2-36B2907FC007}" destId="{B982D260-3658-402F-B709-0200241AE323}" srcOrd="1" destOrd="0" presId="urn:microsoft.com/office/officeart/2005/8/layout/hierarchy1"/>
    <dgm:cxn modelId="{3315EFCB-469F-429F-BE8C-818F8FB1CFEE}" type="presParOf" srcId="{AAFE4B43-D0A3-43BB-AC07-590C429587B5}" destId="{B196FC81-8CDF-40C2-8A8C-C3E7A07E423B}" srcOrd="1" destOrd="0" presId="urn:microsoft.com/office/officeart/2005/8/layout/hierarchy1"/>
    <dgm:cxn modelId="{6E6EE7B0-5E14-496A-8C79-A33D3EAB603F}" type="presParOf" srcId="{81A8ED80-4B1E-4360-A857-589F79F2BEFA}" destId="{225E558B-C0CA-4751-BCB3-2D938EF8FF9E}" srcOrd="1" destOrd="0" presId="urn:microsoft.com/office/officeart/2005/8/layout/hierarchy1"/>
    <dgm:cxn modelId="{80EAC076-64C8-47BB-99DB-D6D69720933B}" type="presParOf" srcId="{225E558B-C0CA-4751-BCB3-2D938EF8FF9E}" destId="{7AA95592-3E59-4906-BF7C-AAF992C1BA21}" srcOrd="0" destOrd="0" presId="urn:microsoft.com/office/officeart/2005/8/layout/hierarchy1"/>
    <dgm:cxn modelId="{0B27D187-3A7C-4B44-A07E-E846D7F9824B}" type="presParOf" srcId="{7AA95592-3E59-4906-BF7C-AAF992C1BA21}" destId="{7334239F-5163-44BB-BFF0-794977601700}" srcOrd="0" destOrd="0" presId="urn:microsoft.com/office/officeart/2005/8/layout/hierarchy1"/>
    <dgm:cxn modelId="{4FB7F90A-00DB-4054-86A3-8F54022DDAB5}" type="presParOf" srcId="{7AA95592-3E59-4906-BF7C-AAF992C1BA21}" destId="{16A9637C-1A4E-40C1-AAF5-B6F5225AE48B}" srcOrd="1" destOrd="0" presId="urn:microsoft.com/office/officeart/2005/8/layout/hierarchy1"/>
    <dgm:cxn modelId="{D2BE029E-4277-47BF-B115-50F426B4D612}" type="presParOf" srcId="{225E558B-C0CA-4751-BCB3-2D938EF8FF9E}" destId="{68118989-2B43-48A7-8073-98C1CADCF3D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87A580-12C5-452C-B56C-1AF9C9409AB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C2C05F1-D9F7-452B-AC75-BBEB8309A76E}">
      <dgm:prSet/>
      <dgm:spPr/>
      <dgm:t>
        <a:bodyPr/>
        <a:lstStyle/>
        <a:p>
          <a:r>
            <a:rPr lang="x-none" b="0" i="0" dirty="0"/>
            <a:t>D</a:t>
          </a:r>
          <a:r>
            <a:rPr lang="en-IN" b="0" i="0" dirty="0" err="1"/>
            <a:t>ecision</a:t>
          </a:r>
          <a:r>
            <a:rPr lang="en-IN" b="0" i="0" dirty="0"/>
            <a:t> Tree </a:t>
          </a:r>
          <a:r>
            <a:rPr lang="x-none" b="0" i="0" dirty="0"/>
            <a:t>create a tree-like ecision Tree Classifiers are a popular </a:t>
          </a:r>
          <a:r>
            <a:rPr lang="en-IN" b="0" i="0" dirty="0"/>
            <a:t>ML </a:t>
          </a:r>
          <a:r>
            <a:rPr lang="x-none" b="0" i="0" dirty="0"/>
            <a:t>algorithm often used in Parkinson's Disease (PD) diagnosis. They model where each internal node represents a test on an attribute, and each leaf node represents a class label (in this case, PD or non-PD).</a:t>
          </a:r>
          <a:endParaRPr lang="en-US" dirty="0"/>
        </a:p>
      </dgm:t>
    </dgm:pt>
    <dgm:pt modelId="{E3C79791-ADBF-402C-BAC0-D80AB0EBD054}" type="parTrans" cxnId="{B466697B-AE88-4C97-9FAB-066FBAF62688}">
      <dgm:prSet/>
      <dgm:spPr/>
      <dgm:t>
        <a:bodyPr/>
        <a:lstStyle/>
        <a:p>
          <a:endParaRPr lang="en-US"/>
        </a:p>
      </dgm:t>
    </dgm:pt>
    <dgm:pt modelId="{3649D4A5-AF34-4852-8562-DE2F4F4225AB}" type="sibTrans" cxnId="{B466697B-AE88-4C97-9FAB-066FBAF62688}">
      <dgm:prSet/>
      <dgm:spPr/>
      <dgm:t>
        <a:bodyPr/>
        <a:lstStyle/>
        <a:p>
          <a:endParaRPr lang="en-US"/>
        </a:p>
      </dgm:t>
    </dgm:pt>
    <dgm:pt modelId="{03014C9C-302A-4935-B439-5A05CBB84203}">
      <dgm:prSet/>
      <dgm:spPr/>
      <dgm:t>
        <a:bodyPr/>
        <a:lstStyle/>
        <a:p>
          <a:r>
            <a:rPr lang="x-none" b="0" i="0"/>
            <a:t>Divide the data into training and testing sets to evaluate the model's performance and Calculate metrics like accuracy, precision, recall, F1-score, and AUC-ROC to assess the model's ability to correctly classify Parkinson's Disease cases.</a:t>
          </a:r>
          <a:endParaRPr lang="en-US"/>
        </a:p>
      </dgm:t>
    </dgm:pt>
    <dgm:pt modelId="{54E9634B-17C9-4367-A965-7FB9B2CB40F4}" type="parTrans" cxnId="{9B083D8A-6670-4E11-8D88-E404F1D3340D}">
      <dgm:prSet/>
      <dgm:spPr/>
      <dgm:t>
        <a:bodyPr/>
        <a:lstStyle/>
        <a:p>
          <a:endParaRPr lang="en-US"/>
        </a:p>
      </dgm:t>
    </dgm:pt>
    <dgm:pt modelId="{8E030993-6F0F-4141-A62D-A155316B79B8}" type="sibTrans" cxnId="{9B083D8A-6670-4E11-8D88-E404F1D3340D}">
      <dgm:prSet/>
      <dgm:spPr/>
      <dgm:t>
        <a:bodyPr/>
        <a:lstStyle/>
        <a:p>
          <a:endParaRPr lang="en-US"/>
        </a:p>
      </dgm:t>
    </dgm:pt>
    <dgm:pt modelId="{C80BC59C-26A8-492F-B17E-FEDD589E6FF2}" type="pres">
      <dgm:prSet presAssocID="{0987A580-12C5-452C-B56C-1AF9C9409AB0}" presName="hierChild1" presStyleCnt="0">
        <dgm:presLayoutVars>
          <dgm:chPref val="1"/>
          <dgm:dir/>
          <dgm:animOne val="branch"/>
          <dgm:animLvl val="lvl"/>
          <dgm:resizeHandles/>
        </dgm:presLayoutVars>
      </dgm:prSet>
      <dgm:spPr/>
    </dgm:pt>
    <dgm:pt modelId="{5ED3E647-C23A-446F-A1DB-5F0B2558BD2D}" type="pres">
      <dgm:prSet presAssocID="{DC2C05F1-D9F7-452B-AC75-BBEB8309A76E}" presName="hierRoot1" presStyleCnt="0"/>
      <dgm:spPr/>
    </dgm:pt>
    <dgm:pt modelId="{1D6D27D5-6D4B-4973-BB29-FF2E739999FF}" type="pres">
      <dgm:prSet presAssocID="{DC2C05F1-D9F7-452B-AC75-BBEB8309A76E}" presName="composite" presStyleCnt="0"/>
      <dgm:spPr/>
    </dgm:pt>
    <dgm:pt modelId="{0E8B7B9B-8D63-41B1-9476-4F48EC4B4A5C}" type="pres">
      <dgm:prSet presAssocID="{DC2C05F1-D9F7-452B-AC75-BBEB8309A76E}" presName="background" presStyleLbl="node0" presStyleIdx="0" presStyleCnt="2"/>
      <dgm:spPr/>
    </dgm:pt>
    <dgm:pt modelId="{10C142F2-771C-4D1E-B6DE-4D2518AB6E36}" type="pres">
      <dgm:prSet presAssocID="{DC2C05F1-D9F7-452B-AC75-BBEB8309A76E}" presName="text" presStyleLbl="fgAcc0" presStyleIdx="0" presStyleCnt="2">
        <dgm:presLayoutVars>
          <dgm:chPref val="3"/>
        </dgm:presLayoutVars>
      </dgm:prSet>
      <dgm:spPr/>
    </dgm:pt>
    <dgm:pt modelId="{3DF734C6-4B3C-4F9A-9461-392EC5AB43E2}" type="pres">
      <dgm:prSet presAssocID="{DC2C05F1-D9F7-452B-AC75-BBEB8309A76E}" presName="hierChild2" presStyleCnt="0"/>
      <dgm:spPr/>
    </dgm:pt>
    <dgm:pt modelId="{AD4861CA-D54E-48DE-8729-593A6FF407EC}" type="pres">
      <dgm:prSet presAssocID="{03014C9C-302A-4935-B439-5A05CBB84203}" presName="hierRoot1" presStyleCnt="0"/>
      <dgm:spPr/>
    </dgm:pt>
    <dgm:pt modelId="{03FF2BFE-A3C4-452C-A4EA-C0050C1DEDD5}" type="pres">
      <dgm:prSet presAssocID="{03014C9C-302A-4935-B439-5A05CBB84203}" presName="composite" presStyleCnt="0"/>
      <dgm:spPr/>
    </dgm:pt>
    <dgm:pt modelId="{5CF2F8D9-B756-4718-9CE2-196B1C17EFB6}" type="pres">
      <dgm:prSet presAssocID="{03014C9C-302A-4935-B439-5A05CBB84203}" presName="background" presStyleLbl="node0" presStyleIdx="1" presStyleCnt="2"/>
      <dgm:spPr/>
    </dgm:pt>
    <dgm:pt modelId="{C01DD117-B659-4363-9978-EAFA35B1E980}" type="pres">
      <dgm:prSet presAssocID="{03014C9C-302A-4935-B439-5A05CBB84203}" presName="text" presStyleLbl="fgAcc0" presStyleIdx="1" presStyleCnt="2">
        <dgm:presLayoutVars>
          <dgm:chPref val="3"/>
        </dgm:presLayoutVars>
      </dgm:prSet>
      <dgm:spPr/>
    </dgm:pt>
    <dgm:pt modelId="{424FAECC-2D85-430D-B0E1-438069B54864}" type="pres">
      <dgm:prSet presAssocID="{03014C9C-302A-4935-B439-5A05CBB84203}" presName="hierChild2" presStyleCnt="0"/>
      <dgm:spPr/>
    </dgm:pt>
  </dgm:ptLst>
  <dgm:cxnLst>
    <dgm:cxn modelId="{FA39C143-0BBD-4977-B42A-E6E7A8F9DC8B}" type="presOf" srcId="{DC2C05F1-D9F7-452B-AC75-BBEB8309A76E}" destId="{10C142F2-771C-4D1E-B6DE-4D2518AB6E36}" srcOrd="0" destOrd="0" presId="urn:microsoft.com/office/officeart/2005/8/layout/hierarchy1"/>
    <dgm:cxn modelId="{B466697B-AE88-4C97-9FAB-066FBAF62688}" srcId="{0987A580-12C5-452C-B56C-1AF9C9409AB0}" destId="{DC2C05F1-D9F7-452B-AC75-BBEB8309A76E}" srcOrd="0" destOrd="0" parTransId="{E3C79791-ADBF-402C-BAC0-D80AB0EBD054}" sibTransId="{3649D4A5-AF34-4852-8562-DE2F4F4225AB}"/>
    <dgm:cxn modelId="{9B083D8A-6670-4E11-8D88-E404F1D3340D}" srcId="{0987A580-12C5-452C-B56C-1AF9C9409AB0}" destId="{03014C9C-302A-4935-B439-5A05CBB84203}" srcOrd="1" destOrd="0" parTransId="{54E9634B-17C9-4367-A965-7FB9B2CB40F4}" sibTransId="{8E030993-6F0F-4141-A62D-A155316B79B8}"/>
    <dgm:cxn modelId="{19431F95-23D4-4C05-BE2A-539D95A90FA3}" type="presOf" srcId="{03014C9C-302A-4935-B439-5A05CBB84203}" destId="{C01DD117-B659-4363-9978-EAFA35B1E980}" srcOrd="0" destOrd="0" presId="urn:microsoft.com/office/officeart/2005/8/layout/hierarchy1"/>
    <dgm:cxn modelId="{9A8B88E0-FB30-44FF-BBE5-F98768AB98F1}" type="presOf" srcId="{0987A580-12C5-452C-B56C-1AF9C9409AB0}" destId="{C80BC59C-26A8-492F-B17E-FEDD589E6FF2}" srcOrd="0" destOrd="0" presId="urn:microsoft.com/office/officeart/2005/8/layout/hierarchy1"/>
    <dgm:cxn modelId="{7703F793-2B77-420A-91EA-AAC809354D68}" type="presParOf" srcId="{C80BC59C-26A8-492F-B17E-FEDD589E6FF2}" destId="{5ED3E647-C23A-446F-A1DB-5F0B2558BD2D}" srcOrd="0" destOrd="0" presId="urn:microsoft.com/office/officeart/2005/8/layout/hierarchy1"/>
    <dgm:cxn modelId="{322A9F43-BE23-4AF5-A721-FD7A7F5F4918}" type="presParOf" srcId="{5ED3E647-C23A-446F-A1DB-5F0B2558BD2D}" destId="{1D6D27D5-6D4B-4973-BB29-FF2E739999FF}" srcOrd="0" destOrd="0" presId="urn:microsoft.com/office/officeart/2005/8/layout/hierarchy1"/>
    <dgm:cxn modelId="{A35CAA96-D81B-4DB6-9879-1C9A689503D6}" type="presParOf" srcId="{1D6D27D5-6D4B-4973-BB29-FF2E739999FF}" destId="{0E8B7B9B-8D63-41B1-9476-4F48EC4B4A5C}" srcOrd="0" destOrd="0" presId="urn:microsoft.com/office/officeart/2005/8/layout/hierarchy1"/>
    <dgm:cxn modelId="{B3226835-D41F-40AB-B183-0E1F07D207A6}" type="presParOf" srcId="{1D6D27D5-6D4B-4973-BB29-FF2E739999FF}" destId="{10C142F2-771C-4D1E-B6DE-4D2518AB6E36}" srcOrd="1" destOrd="0" presId="urn:microsoft.com/office/officeart/2005/8/layout/hierarchy1"/>
    <dgm:cxn modelId="{C68951F9-D021-4E7D-8B35-87F6BC762454}" type="presParOf" srcId="{5ED3E647-C23A-446F-A1DB-5F0B2558BD2D}" destId="{3DF734C6-4B3C-4F9A-9461-392EC5AB43E2}" srcOrd="1" destOrd="0" presId="urn:microsoft.com/office/officeart/2005/8/layout/hierarchy1"/>
    <dgm:cxn modelId="{46BFFB00-09F0-4110-B5C4-1EA5918644EA}" type="presParOf" srcId="{C80BC59C-26A8-492F-B17E-FEDD589E6FF2}" destId="{AD4861CA-D54E-48DE-8729-593A6FF407EC}" srcOrd="1" destOrd="0" presId="urn:microsoft.com/office/officeart/2005/8/layout/hierarchy1"/>
    <dgm:cxn modelId="{D2988B44-A263-4189-8033-FD249229F4B7}" type="presParOf" srcId="{AD4861CA-D54E-48DE-8729-593A6FF407EC}" destId="{03FF2BFE-A3C4-452C-A4EA-C0050C1DEDD5}" srcOrd="0" destOrd="0" presId="urn:microsoft.com/office/officeart/2005/8/layout/hierarchy1"/>
    <dgm:cxn modelId="{8300ADBD-8F81-4C76-974D-68219450D7E4}" type="presParOf" srcId="{03FF2BFE-A3C4-452C-A4EA-C0050C1DEDD5}" destId="{5CF2F8D9-B756-4718-9CE2-196B1C17EFB6}" srcOrd="0" destOrd="0" presId="urn:microsoft.com/office/officeart/2005/8/layout/hierarchy1"/>
    <dgm:cxn modelId="{7FADD87F-35BD-48AE-8798-37F5BC540340}" type="presParOf" srcId="{03FF2BFE-A3C4-452C-A4EA-C0050C1DEDD5}" destId="{C01DD117-B659-4363-9978-EAFA35B1E980}" srcOrd="1" destOrd="0" presId="urn:microsoft.com/office/officeart/2005/8/layout/hierarchy1"/>
    <dgm:cxn modelId="{2E1FC5B5-5385-4D0C-ACBF-71492F5870B1}" type="presParOf" srcId="{AD4861CA-D54E-48DE-8729-593A6FF407EC}" destId="{424FAECC-2D85-430D-B0E1-438069B5486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883CBF-1406-41E5-BB6B-FD203604B7D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C43CF8A-7003-466A-AD4B-C439B3532ED1}">
      <dgm:prSet/>
      <dgm:spPr/>
      <dgm:t>
        <a:bodyPr/>
        <a:lstStyle/>
        <a:p>
          <a:r>
            <a:rPr lang="x-none" dirty="0"/>
            <a:t>Random Forest Classifier is a powerful machine learning algorithm that has been successfully applied to various medical domains, including Parkinson's Disease (PD) diagnosis and treatment planning. Its ability to handle large datasets, handle both numerical and categorical features, and provide feature importance measures makes it well-suited for this application.</a:t>
          </a:r>
          <a:endParaRPr lang="en-US" dirty="0"/>
        </a:p>
      </dgm:t>
    </dgm:pt>
    <dgm:pt modelId="{C0740030-E569-4175-A730-39F6FC8016C6}" type="parTrans" cxnId="{C29A4693-0CC4-430D-B87B-17EF425FD250}">
      <dgm:prSet/>
      <dgm:spPr/>
      <dgm:t>
        <a:bodyPr/>
        <a:lstStyle/>
        <a:p>
          <a:endParaRPr lang="en-US"/>
        </a:p>
      </dgm:t>
    </dgm:pt>
    <dgm:pt modelId="{271B2DFB-D470-409B-B6A0-10BCCD83EC68}" type="sibTrans" cxnId="{C29A4693-0CC4-430D-B87B-17EF425FD250}">
      <dgm:prSet/>
      <dgm:spPr/>
      <dgm:t>
        <a:bodyPr/>
        <a:lstStyle/>
        <a:p>
          <a:endParaRPr lang="en-US"/>
        </a:p>
      </dgm:t>
    </dgm:pt>
    <dgm:pt modelId="{81CC7A5C-39D2-4497-9266-B08C359B83DC}">
      <dgm:prSet/>
      <dgm:spPr/>
      <dgm:t>
        <a:bodyPr/>
        <a:lstStyle/>
        <a:p>
          <a:r>
            <a:rPr lang="x-none"/>
            <a:t>Random Forest provides a feature importance score for each feature, indicating its contribution to the model's accuracy. The trained Random Forest model is used to predict the likelihood of PD in new patients based on their input features. Based on the diagnosis and the patient's specific characteristics, the model can suggest appropriate treatment options, such as medication, therapy, or surgical interventions.</a:t>
          </a:r>
          <a:endParaRPr lang="en-US"/>
        </a:p>
      </dgm:t>
    </dgm:pt>
    <dgm:pt modelId="{49AA63AC-815E-4EC4-B6DD-B84DB5A17D24}" type="parTrans" cxnId="{6071E4E1-CB20-41F7-B8E1-50FBEB280621}">
      <dgm:prSet/>
      <dgm:spPr/>
      <dgm:t>
        <a:bodyPr/>
        <a:lstStyle/>
        <a:p>
          <a:endParaRPr lang="en-US"/>
        </a:p>
      </dgm:t>
    </dgm:pt>
    <dgm:pt modelId="{B8EF3603-30D5-40EF-AB3D-7E5D1C04FB6E}" type="sibTrans" cxnId="{6071E4E1-CB20-41F7-B8E1-50FBEB280621}">
      <dgm:prSet/>
      <dgm:spPr/>
      <dgm:t>
        <a:bodyPr/>
        <a:lstStyle/>
        <a:p>
          <a:endParaRPr lang="en-US"/>
        </a:p>
      </dgm:t>
    </dgm:pt>
    <dgm:pt modelId="{1D8FCCEE-A816-480F-BFB8-C474733B8883}" type="pres">
      <dgm:prSet presAssocID="{24883CBF-1406-41E5-BB6B-FD203604B7D8}" presName="hierChild1" presStyleCnt="0">
        <dgm:presLayoutVars>
          <dgm:chPref val="1"/>
          <dgm:dir/>
          <dgm:animOne val="branch"/>
          <dgm:animLvl val="lvl"/>
          <dgm:resizeHandles/>
        </dgm:presLayoutVars>
      </dgm:prSet>
      <dgm:spPr/>
    </dgm:pt>
    <dgm:pt modelId="{8D5092D8-7260-4A57-A27B-06EE78B4BB7B}" type="pres">
      <dgm:prSet presAssocID="{1C43CF8A-7003-466A-AD4B-C439B3532ED1}" presName="hierRoot1" presStyleCnt="0"/>
      <dgm:spPr/>
    </dgm:pt>
    <dgm:pt modelId="{FD9E2916-396A-4C26-AA1C-90234C51D31D}" type="pres">
      <dgm:prSet presAssocID="{1C43CF8A-7003-466A-AD4B-C439B3532ED1}" presName="composite" presStyleCnt="0"/>
      <dgm:spPr/>
    </dgm:pt>
    <dgm:pt modelId="{C75EEE7F-D1D1-4610-8DE8-31BE06401040}" type="pres">
      <dgm:prSet presAssocID="{1C43CF8A-7003-466A-AD4B-C439B3532ED1}" presName="background" presStyleLbl="node0" presStyleIdx="0" presStyleCnt="2"/>
      <dgm:spPr/>
    </dgm:pt>
    <dgm:pt modelId="{419FFBBC-7E0B-4D83-B804-82165A6B41E6}" type="pres">
      <dgm:prSet presAssocID="{1C43CF8A-7003-466A-AD4B-C439B3532ED1}" presName="text" presStyleLbl="fgAcc0" presStyleIdx="0" presStyleCnt="2">
        <dgm:presLayoutVars>
          <dgm:chPref val="3"/>
        </dgm:presLayoutVars>
      </dgm:prSet>
      <dgm:spPr/>
    </dgm:pt>
    <dgm:pt modelId="{210F2F1F-0721-46B9-92C8-4B90780E457C}" type="pres">
      <dgm:prSet presAssocID="{1C43CF8A-7003-466A-AD4B-C439B3532ED1}" presName="hierChild2" presStyleCnt="0"/>
      <dgm:spPr/>
    </dgm:pt>
    <dgm:pt modelId="{623F67B5-A3DF-4141-A291-9798DE907934}" type="pres">
      <dgm:prSet presAssocID="{81CC7A5C-39D2-4497-9266-B08C359B83DC}" presName="hierRoot1" presStyleCnt="0"/>
      <dgm:spPr/>
    </dgm:pt>
    <dgm:pt modelId="{EB374035-E8A2-4D55-B669-0C0C40D92F65}" type="pres">
      <dgm:prSet presAssocID="{81CC7A5C-39D2-4497-9266-B08C359B83DC}" presName="composite" presStyleCnt="0"/>
      <dgm:spPr/>
    </dgm:pt>
    <dgm:pt modelId="{8FD1E8ED-81FC-44B9-90DC-590A9C51F093}" type="pres">
      <dgm:prSet presAssocID="{81CC7A5C-39D2-4497-9266-B08C359B83DC}" presName="background" presStyleLbl="node0" presStyleIdx="1" presStyleCnt="2"/>
      <dgm:spPr/>
    </dgm:pt>
    <dgm:pt modelId="{75A93E7F-B4E0-48E5-84AE-3FA79BB8451D}" type="pres">
      <dgm:prSet presAssocID="{81CC7A5C-39D2-4497-9266-B08C359B83DC}" presName="text" presStyleLbl="fgAcc0" presStyleIdx="1" presStyleCnt="2">
        <dgm:presLayoutVars>
          <dgm:chPref val="3"/>
        </dgm:presLayoutVars>
      </dgm:prSet>
      <dgm:spPr/>
    </dgm:pt>
    <dgm:pt modelId="{D02823B2-E2EC-49C9-9A7A-27D932D1CC24}" type="pres">
      <dgm:prSet presAssocID="{81CC7A5C-39D2-4497-9266-B08C359B83DC}" presName="hierChild2" presStyleCnt="0"/>
      <dgm:spPr/>
    </dgm:pt>
  </dgm:ptLst>
  <dgm:cxnLst>
    <dgm:cxn modelId="{C29A4693-0CC4-430D-B87B-17EF425FD250}" srcId="{24883CBF-1406-41E5-BB6B-FD203604B7D8}" destId="{1C43CF8A-7003-466A-AD4B-C439B3532ED1}" srcOrd="0" destOrd="0" parTransId="{C0740030-E569-4175-A730-39F6FC8016C6}" sibTransId="{271B2DFB-D470-409B-B6A0-10BCCD83EC68}"/>
    <dgm:cxn modelId="{660594CF-88B2-4A4D-B1AA-33D840159166}" type="presOf" srcId="{81CC7A5C-39D2-4497-9266-B08C359B83DC}" destId="{75A93E7F-B4E0-48E5-84AE-3FA79BB8451D}" srcOrd="0" destOrd="0" presId="urn:microsoft.com/office/officeart/2005/8/layout/hierarchy1"/>
    <dgm:cxn modelId="{22AFABDE-A876-42FB-8A3E-A1534E8B9A91}" type="presOf" srcId="{1C43CF8A-7003-466A-AD4B-C439B3532ED1}" destId="{419FFBBC-7E0B-4D83-B804-82165A6B41E6}" srcOrd="0" destOrd="0" presId="urn:microsoft.com/office/officeart/2005/8/layout/hierarchy1"/>
    <dgm:cxn modelId="{FBF094DF-1B92-434C-81DC-EF79B42F68C6}" type="presOf" srcId="{24883CBF-1406-41E5-BB6B-FD203604B7D8}" destId="{1D8FCCEE-A816-480F-BFB8-C474733B8883}" srcOrd="0" destOrd="0" presId="urn:microsoft.com/office/officeart/2005/8/layout/hierarchy1"/>
    <dgm:cxn modelId="{6071E4E1-CB20-41F7-B8E1-50FBEB280621}" srcId="{24883CBF-1406-41E5-BB6B-FD203604B7D8}" destId="{81CC7A5C-39D2-4497-9266-B08C359B83DC}" srcOrd="1" destOrd="0" parTransId="{49AA63AC-815E-4EC4-B6DD-B84DB5A17D24}" sibTransId="{B8EF3603-30D5-40EF-AB3D-7E5D1C04FB6E}"/>
    <dgm:cxn modelId="{AD9DA6DD-0F78-4672-9B3C-C3B1BA2A96C5}" type="presParOf" srcId="{1D8FCCEE-A816-480F-BFB8-C474733B8883}" destId="{8D5092D8-7260-4A57-A27B-06EE78B4BB7B}" srcOrd="0" destOrd="0" presId="urn:microsoft.com/office/officeart/2005/8/layout/hierarchy1"/>
    <dgm:cxn modelId="{B113327C-BAFC-4155-ABCB-6EA462F1A8F4}" type="presParOf" srcId="{8D5092D8-7260-4A57-A27B-06EE78B4BB7B}" destId="{FD9E2916-396A-4C26-AA1C-90234C51D31D}" srcOrd="0" destOrd="0" presId="urn:microsoft.com/office/officeart/2005/8/layout/hierarchy1"/>
    <dgm:cxn modelId="{CC7FEAD9-7297-4676-A41F-439251EFAA38}" type="presParOf" srcId="{FD9E2916-396A-4C26-AA1C-90234C51D31D}" destId="{C75EEE7F-D1D1-4610-8DE8-31BE06401040}" srcOrd="0" destOrd="0" presId="urn:microsoft.com/office/officeart/2005/8/layout/hierarchy1"/>
    <dgm:cxn modelId="{DD59CEDF-74C0-4C92-BB72-2E5C13329816}" type="presParOf" srcId="{FD9E2916-396A-4C26-AA1C-90234C51D31D}" destId="{419FFBBC-7E0B-4D83-B804-82165A6B41E6}" srcOrd="1" destOrd="0" presId="urn:microsoft.com/office/officeart/2005/8/layout/hierarchy1"/>
    <dgm:cxn modelId="{AA67B6F9-102E-4E64-AEC5-F0EC601FF137}" type="presParOf" srcId="{8D5092D8-7260-4A57-A27B-06EE78B4BB7B}" destId="{210F2F1F-0721-46B9-92C8-4B90780E457C}" srcOrd="1" destOrd="0" presId="urn:microsoft.com/office/officeart/2005/8/layout/hierarchy1"/>
    <dgm:cxn modelId="{382A38B3-3250-4C58-A90E-B7A7095C8314}" type="presParOf" srcId="{1D8FCCEE-A816-480F-BFB8-C474733B8883}" destId="{623F67B5-A3DF-4141-A291-9798DE907934}" srcOrd="1" destOrd="0" presId="urn:microsoft.com/office/officeart/2005/8/layout/hierarchy1"/>
    <dgm:cxn modelId="{165D755B-295B-4671-A69E-EEDFD1C39962}" type="presParOf" srcId="{623F67B5-A3DF-4141-A291-9798DE907934}" destId="{EB374035-E8A2-4D55-B669-0C0C40D92F65}" srcOrd="0" destOrd="0" presId="urn:microsoft.com/office/officeart/2005/8/layout/hierarchy1"/>
    <dgm:cxn modelId="{90490091-8AE3-4DEB-9982-D9CE07BC87DE}" type="presParOf" srcId="{EB374035-E8A2-4D55-B669-0C0C40D92F65}" destId="{8FD1E8ED-81FC-44B9-90DC-590A9C51F093}" srcOrd="0" destOrd="0" presId="urn:microsoft.com/office/officeart/2005/8/layout/hierarchy1"/>
    <dgm:cxn modelId="{88256EB4-87B2-4DBD-875D-815E27E7351F}" type="presParOf" srcId="{EB374035-E8A2-4D55-B669-0C0C40D92F65}" destId="{75A93E7F-B4E0-48E5-84AE-3FA79BB8451D}" srcOrd="1" destOrd="0" presId="urn:microsoft.com/office/officeart/2005/8/layout/hierarchy1"/>
    <dgm:cxn modelId="{E5C10239-E696-4A14-83F3-71B36D4E5989}" type="presParOf" srcId="{623F67B5-A3DF-4141-A291-9798DE907934}" destId="{D02823B2-E2EC-49C9-9A7A-27D932D1CC2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8D7CE8-C0E9-4510-8E8C-30E6A36EDF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2D05C8-9D7E-43C9-9952-53BA191ED53F}">
      <dgm:prSet/>
      <dgm:spPr/>
      <dgm:t>
        <a:bodyPr/>
        <a:lstStyle/>
        <a:p>
          <a:pPr>
            <a:lnSpc>
              <a:spcPct val="100000"/>
            </a:lnSpc>
          </a:pPr>
          <a:r>
            <a:rPr lang="en-IN" b="0" i="0"/>
            <a:t>Completion of Designing </a:t>
          </a:r>
          <a:r>
            <a:rPr lang="x-none" b="0" i="0"/>
            <a:t>Random Forest</a:t>
          </a:r>
          <a:r>
            <a:rPr lang="en-IN" b="0" i="0"/>
            <a:t> Model</a:t>
          </a:r>
          <a:endParaRPr lang="en-US"/>
        </a:p>
      </dgm:t>
    </dgm:pt>
    <dgm:pt modelId="{393D6264-9AFE-45A7-9B3A-93DF6486A09B}" type="parTrans" cxnId="{E4439D78-308B-4603-AC00-FD7F5D86ADE9}">
      <dgm:prSet/>
      <dgm:spPr/>
      <dgm:t>
        <a:bodyPr/>
        <a:lstStyle/>
        <a:p>
          <a:endParaRPr lang="en-US"/>
        </a:p>
      </dgm:t>
    </dgm:pt>
    <dgm:pt modelId="{BFE59335-612D-4C54-9859-F2D5F88248F9}" type="sibTrans" cxnId="{E4439D78-308B-4603-AC00-FD7F5D86ADE9}">
      <dgm:prSet/>
      <dgm:spPr/>
      <dgm:t>
        <a:bodyPr/>
        <a:lstStyle/>
        <a:p>
          <a:endParaRPr lang="en-US"/>
        </a:p>
      </dgm:t>
    </dgm:pt>
    <dgm:pt modelId="{4F736D2B-0200-47EA-8435-D2CBC95BA99C}">
      <dgm:prSet/>
      <dgm:spPr/>
      <dgm:t>
        <a:bodyPr/>
        <a:lstStyle/>
        <a:p>
          <a:pPr>
            <a:lnSpc>
              <a:spcPct val="100000"/>
            </a:lnSpc>
          </a:pPr>
          <a:r>
            <a:rPr lang="en-IN" b="0" i="0"/>
            <a:t>Completion of Testing and Training the Model</a:t>
          </a:r>
          <a:endParaRPr lang="en-US"/>
        </a:p>
      </dgm:t>
    </dgm:pt>
    <dgm:pt modelId="{0DC50743-5368-46CB-A515-C9ACCDD27E38}" type="parTrans" cxnId="{9FFADAC5-F543-4D86-A169-4EC8BA217E4B}">
      <dgm:prSet/>
      <dgm:spPr/>
      <dgm:t>
        <a:bodyPr/>
        <a:lstStyle/>
        <a:p>
          <a:endParaRPr lang="en-US"/>
        </a:p>
      </dgm:t>
    </dgm:pt>
    <dgm:pt modelId="{F0A00214-7581-4C8F-BB85-88987F410CC8}" type="sibTrans" cxnId="{9FFADAC5-F543-4D86-A169-4EC8BA217E4B}">
      <dgm:prSet/>
      <dgm:spPr/>
      <dgm:t>
        <a:bodyPr/>
        <a:lstStyle/>
        <a:p>
          <a:endParaRPr lang="en-US"/>
        </a:p>
      </dgm:t>
    </dgm:pt>
    <dgm:pt modelId="{D8C15708-E78E-45EC-A7B8-61665D3E495A}">
      <dgm:prSet/>
      <dgm:spPr/>
      <dgm:t>
        <a:bodyPr/>
        <a:lstStyle/>
        <a:p>
          <a:pPr>
            <a:lnSpc>
              <a:spcPct val="100000"/>
            </a:lnSpc>
          </a:pPr>
          <a:r>
            <a:rPr lang="en-IN" b="0" i="0"/>
            <a:t>Integration of Treatment Suggestion Data with the model</a:t>
          </a:r>
          <a:endParaRPr lang="en-US"/>
        </a:p>
      </dgm:t>
    </dgm:pt>
    <dgm:pt modelId="{FFE5A026-245A-400E-96D9-896F93FF8D4E}" type="parTrans" cxnId="{71E4BCE6-C1AD-41FD-A1C7-1AD373C8A7B8}">
      <dgm:prSet/>
      <dgm:spPr/>
      <dgm:t>
        <a:bodyPr/>
        <a:lstStyle/>
        <a:p>
          <a:endParaRPr lang="en-US"/>
        </a:p>
      </dgm:t>
    </dgm:pt>
    <dgm:pt modelId="{54D019E9-793C-4AA6-B63E-CC6FA4905B6D}" type="sibTrans" cxnId="{71E4BCE6-C1AD-41FD-A1C7-1AD373C8A7B8}">
      <dgm:prSet/>
      <dgm:spPr/>
      <dgm:t>
        <a:bodyPr/>
        <a:lstStyle/>
        <a:p>
          <a:endParaRPr lang="en-US"/>
        </a:p>
      </dgm:t>
    </dgm:pt>
    <dgm:pt modelId="{63328D90-732D-4A16-835D-E7AFA95EF47F}">
      <dgm:prSet/>
      <dgm:spPr/>
      <dgm:t>
        <a:bodyPr/>
        <a:lstStyle/>
        <a:p>
          <a:pPr>
            <a:lnSpc>
              <a:spcPct val="100000"/>
            </a:lnSpc>
          </a:pPr>
          <a:r>
            <a:rPr lang="en-IN" b="0" i="0"/>
            <a:t>Application Development</a:t>
          </a:r>
          <a:endParaRPr lang="en-US"/>
        </a:p>
      </dgm:t>
    </dgm:pt>
    <dgm:pt modelId="{BCDF7C93-97B7-42BB-8AFB-2E3BCB07665F}" type="parTrans" cxnId="{A098D226-3FE4-407C-931C-9155E232D3F9}">
      <dgm:prSet/>
      <dgm:spPr/>
      <dgm:t>
        <a:bodyPr/>
        <a:lstStyle/>
        <a:p>
          <a:endParaRPr lang="en-US"/>
        </a:p>
      </dgm:t>
    </dgm:pt>
    <dgm:pt modelId="{50219CC2-CBC9-4D6F-9DA7-2A908F67C188}" type="sibTrans" cxnId="{A098D226-3FE4-407C-931C-9155E232D3F9}">
      <dgm:prSet/>
      <dgm:spPr/>
      <dgm:t>
        <a:bodyPr/>
        <a:lstStyle/>
        <a:p>
          <a:endParaRPr lang="en-US"/>
        </a:p>
      </dgm:t>
    </dgm:pt>
    <dgm:pt modelId="{1ADD3CFC-F2DD-4C22-9F88-DEC6E155FEB8}">
      <dgm:prSet/>
      <dgm:spPr/>
      <dgm:t>
        <a:bodyPr/>
        <a:lstStyle/>
        <a:p>
          <a:pPr>
            <a:lnSpc>
              <a:spcPct val="100000"/>
            </a:lnSpc>
          </a:pPr>
          <a:r>
            <a:rPr lang="en-IN" b="0" i="0"/>
            <a:t>Performance Analysis </a:t>
          </a:r>
          <a:endParaRPr lang="en-US"/>
        </a:p>
      </dgm:t>
    </dgm:pt>
    <dgm:pt modelId="{0D8DE377-BE66-4310-A5E0-F44CEBBD784A}" type="parTrans" cxnId="{5DAEA58E-353A-4AEF-B7D7-31486806ECB3}">
      <dgm:prSet/>
      <dgm:spPr/>
      <dgm:t>
        <a:bodyPr/>
        <a:lstStyle/>
        <a:p>
          <a:endParaRPr lang="en-US"/>
        </a:p>
      </dgm:t>
    </dgm:pt>
    <dgm:pt modelId="{3E73E0E0-6C85-442B-A81C-2EF0489B80C1}" type="sibTrans" cxnId="{5DAEA58E-353A-4AEF-B7D7-31486806ECB3}">
      <dgm:prSet/>
      <dgm:spPr/>
      <dgm:t>
        <a:bodyPr/>
        <a:lstStyle/>
        <a:p>
          <a:endParaRPr lang="en-US"/>
        </a:p>
      </dgm:t>
    </dgm:pt>
    <dgm:pt modelId="{6E6A0782-DF23-48A7-938C-B6C2FF332CC3}" type="pres">
      <dgm:prSet presAssocID="{5A8D7CE8-C0E9-4510-8E8C-30E6A36EDF42}" presName="root" presStyleCnt="0">
        <dgm:presLayoutVars>
          <dgm:dir/>
          <dgm:resizeHandles val="exact"/>
        </dgm:presLayoutVars>
      </dgm:prSet>
      <dgm:spPr/>
    </dgm:pt>
    <dgm:pt modelId="{23AD3BE5-6260-4AE4-961B-B9069784511A}" type="pres">
      <dgm:prSet presAssocID="{5D2D05C8-9D7E-43C9-9952-53BA191ED53F}" presName="compNode" presStyleCnt="0"/>
      <dgm:spPr/>
    </dgm:pt>
    <dgm:pt modelId="{8086B18E-242E-4587-8058-56C322FD04A6}" type="pres">
      <dgm:prSet presAssocID="{5D2D05C8-9D7E-43C9-9952-53BA191ED53F}" presName="bgRect" presStyleLbl="bgShp" presStyleIdx="0" presStyleCnt="5"/>
      <dgm:spPr/>
    </dgm:pt>
    <dgm:pt modelId="{BFA43B7F-ED2D-4290-B0A1-A21D66EC579F}" type="pres">
      <dgm:prSet presAssocID="{5D2D05C8-9D7E-43C9-9952-53BA191ED5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C9994ECF-90B9-4F42-8285-C6D64D92B05D}" type="pres">
      <dgm:prSet presAssocID="{5D2D05C8-9D7E-43C9-9952-53BA191ED53F}" presName="spaceRect" presStyleCnt="0"/>
      <dgm:spPr/>
    </dgm:pt>
    <dgm:pt modelId="{C2E2E812-0793-42EC-84D3-114F033C28DA}" type="pres">
      <dgm:prSet presAssocID="{5D2D05C8-9D7E-43C9-9952-53BA191ED53F}" presName="parTx" presStyleLbl="revTx" presStyleIdx="0" presStyleCnt="5">
        <dgm:presLayoutVars>
          <dgm:chMax val="0"/>
          <dgm:chPref val="0"/>
        </dgm:presLayoutVars>
      </dgm:prSet>
      <dgm:spPr/>
    </dgm:pt>
    <dgm:pt modelId="{32AB6761-E6D9-4604-A01A-069E20A11DFC}" type="pres">
      <dgm:prSet presAssocID="{BFE59335-612D-4C54-9859-F2D5F88248F9}" presName="sibTrans" presStyleCnt="0"/>
      <dgm:spPr/>
    </dgm:pt>
    <dgm:pt modelId="{ED4F7CA1-C51A-4119-9E8C-C33E223180B0}" type="pres">
      <dgm:prSet presAssocID="{4F736D2B-0200-47EA-8435-D2CBC95BA99C}" presName="compNode" presStyleCnt="0"/>
      <dgm:spPr/>
    </dgm:pt>
    <dgm:pt modelId="{90C1A22A-6296-4B98-BB02-A782C499DDFE}" type="pres">
      <dgm:prSet presAssocID="{4F736D2B-0200-47EA-8435-D2CBC95BA99C}" presName="bgRect" presStyleLbl="bgShp" presStyleIdx="1" presStyleCnt="5"/>
      <dgm:spPr/>
    </dgm:pt>
    <dgm:pt modelId="{13DE36CF-DA69-4B41-AD22-F9B5A960FED0}" type="pres">
      <dgm:prSet presAssocID="{4F736D2B-0200-47EA-8435-D2CBC95BA9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28B87157-2D08-4E63-9B0D-868A2FAD6286}" type="pres">
      <dgm:prSet presAssocID="{4F736D2B-0200-47EA-8435-D2CBC95BA99C}" presName="spaceRect" presStyleCnt="0"/>
      <dgm:spPr/>
    </dgm:pt>
    <dgm:pt modelId="{EECDBEF5-2046-45E8-9553-AB957FC77D69}" type="pres">
      <dgm:prSet presAssocID="{4F736D2B-0200-47EA-8435-D2CBC95BA99C}" presName="parTx" presStyleLbl="revTx" presStyleIdx="1" presStyleCnt="5">
        <dgm:presLayoutVars>
          <dgm:chMax val="0"/>
          <dgm:chPref val="0"/>
        </dgm:presLayoutVars>
      </dgm:prSet>
      <dgm:spPr/>
    </dgm:pt>
    <dgm:pt modelId="{C5E9A477-8DE6-4603-A518-8605A55F1A15}" type="pres">
      <dgm:prSet presAssocID="{F0A00214-7581-4C8F-BB85-88987F410CC8}" presName="sibTrans" presStyleCnt="0"/>
      <dgm:spPr/>
    </dgm:pt>
    <dgm:pt modelId="{F019A4BB-684A-428A-979E-9090581F4F57}" type="pres">
      <dgm:prSet presAssocID="{D8C15708-E78E-45EC-A7B8-61665D3E495A}" presName="compNode" presStyleCnt="0"/>
      <dgm:spPr/>
    </dgm:pt>
    <dgm:pt modelId="{D9D88984-4D0C-4ADA-ACF9-48ABD35ADE9E}" type="pres">
      <dgm:prSet presAssocID="{D8C15708-E78E-45EC-A7B8-61665D3E495A}" presName="bgRect" presStyleLbl="bgShp" presStyleIdx="2" presStyleCnt="5"/>
      <dgm:spPr/>
    </dgm:pt>
    <dgm:pt modelId="{1CCFA398-C000-47D2-B652-D12665DE2EC2}" type="pres">
      <dgm:prSet presAssocID="{D8C15708-E78E-45EC-A7B8-61665D3E495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347F6497-BA23-4BB5-8B24-29DF04570689}" type="pres">
      <dgm:prSet presAssocID="{D8C15708-E78E-45EC-A7B8-61665D3E495A}" presName="spaceRect" presStyleCnt="0"/>
      <dgm:spPr/>
    </dgm:pt>
    <dgm:pt modelId="{42311413-EA36-48CE-B01B-DE64FBD5DDD8}" type="pres">
      <dgm:prSet presAssocID="{D8C15708-E78E-45EC-A7B8-61665D3E495A}" presName="parTx" presStyleLbl="revTx" presStyleIdx="2" presStyleCnt="5">
        <dgm:presLayoutVars>
          <dgm:chMax val="0"/>
          <dgm:chPref val="0"/>
        </dgm:presLayoutVars>
      </dgm:prSet>
      <dgm:spPr/>
    </dgm:pt>
    <dgm:pt modelId="{AE08EE57-06AF-4CB3-8033-1613A85425BF}" type="pres">
      <dgm:prSet presAssocID="{54D019E9-793C-4AA6-B63E-CC6FA4905B6D}" presName="sibTrans" presStyleCnt="0"/>
      <dgm:spPr/>
    </dgm:pt>
    <dgm:pt modelId="{DA5176D9-8CC9-4896-921C-8BCF772E8027}" type="pres">
      <dgm:prSet presAssocID="{63328D90-732D-4A16-835D-E7AFA95EF47F}" presName="compNode" presStyleCnt="0"/>
      <dgm:spPr/>
    </dgm:pt>
    <dgm:pt modelId="{78351718-9083-4769-8DC7-47304C43BF42}" type="pres">
      <dgm:prSet presAssocID="{63328D90-732D-4A16-835D-E7AFA95EF47F}" presName="bgRect" presStyleLbl="bgShp" presStyleIdx="3" presStyleCnt="5"/>
      <dgm:spPr/>
    </dgm:pt>
    <dgm:pt modelId="{62786656-05B1-472B-A1A4-9B2919501FB6}" type="pres">
      <dgm:prSet presAssocID="{63328D90-732D-4A16-835D-E7AFA95EF47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AD526BA5-C535-496F-9EF1-772D3AB6FCD4}" type="pres">
      <dgm:prSet presAssocID="{63328D90-732D-4A16-835D-E7AFA95EF47F}" presName="spaceRect" presStyleCnt="0"/>
      <dgm:spPr/>
    </dgm:pt>
    <dgm:pt modelId="{E9D191FD-1E3E-40D9-BEF1-621555D02681}" type="pres">
      <dgm:prSet presAssocID="{63328D90-732D-4A16-835D-E7AFA95EF47F}" presName="parTx" presStyleLbl="revTx" presStyleIdx="3" presStyleCnt="5">
        <dgm:presLayoutVars>
          <dgm:chMax val="0"/>
          <dgm:chPref val="0"/>
        </dgm:presLayoutVars>
      </dgm:prSet>
      <dgm:spPr/>
    </dgm:pt>
    <dgm:pt modelId="{085FF5EF-20D9-4DFF-8428-65C91F884697}" type="pres">
      <dgm:prSet presAssocID="{50219CC2-CBC9-4D6F-9DA7-2A908F67C188}" presName="sibTrans" presStyleCnt="0"/>
      <dgm:spPr/>
    </dgm:pt>
    <dgm:pt modelId="{292B5966-585A-4484-8BAC-188B19B3281B}" type="pres">
      <dgm:prSet presAssocID="{1ADD3CFC-F2DD-4C22-9F88-DEC6E155FEB8}" presName="compNode" presStyleCnt="0"/>
      <dgm:spPr/>
    </dgm:pt>
    <dgm:pt modelId="{F3696532-1AE0-4478-8491-DD1A5907071C}" type="pres">
      <dgm:prSet presAssocID="{1ADD3CFC-F2DD-4C22-9F88-DEC6E155FEB8}" presName="bgRect" presStyleLbl="bgShp" presStyleIdx="4" presStyleCnt="5"/>
      <dgm:spPr/>
    </dgm:pt>
    <dgm:pt modelId="{B5088106-AAEE-4EA5-9BC9-537D6F4C9127}" type="pres">
      <dgm:prSet presAssocID="{1ADD3CFC-F2DD-4C22-9F88-DEC6E155FE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136CE53A-F3E2-4983-AFA9-02BA4EA58F2D}" type="pres">
      <dgm:prSet presAssocID="{1ADD3CFC-F2DD-4C22-9F88-DEC6E155FEB8}" presName="spaceRect" presStyleCnt="0"/>
      <dgm:spPr/>
    </dgm:pt>
    <dgm:pt modelId="{4F7D1514-B0BF-42FB-8481-1A399BB5EE9B}" type="pres">
      <dgm:prSet presAssocID="{1ADD3CFC-F2DD-4C22-9F88-DEC6E155FEB8}" presName="parTx" presStyleLbl="revTx" presStyleIdx="4" presStyleCnt="5">
        <dgm:presLayoutVars>
          <dgm:chMax val="0"/>
          <dgm:chPref val="0"/>
        </dgm:presLayoutVars>
      </dgm:prSet>
      <dgm:spPr/>
    </dgm:pt>
  </dgm:ptLst>
  <dgm:cxnLst>
    <dgm:cxn modelId="{0DFCE60F-D613-47E9-B1F3-CE52F6058466}" type="presOf" srcId="{4F736D2B-0200-47EA-8435-D2CBC95BA99C}" destId="{EECDBEF5-2046-45E8-9553-AB957FC77D69}" srcOrd="0" destOrd="0" presId="urn:microsoft.com/office/officeart/2018/2/layout/IconVerticalSolidList"/>
    <dgm:cxn modelId="{A098D226-3FE4-407C-931C-9155E232D3F9}" srcId="{5A8D7CE8-C0E9-4510-8E8C-30E6A36EDF42}" destId="{63328D90-732D-4A16-835D-E7AFA95EF47F}" srcOrd="3" destOrd="0" parTransId="{BCDF7C93-97B7-42BB-8AFB-2E3BCB07665F}" sibTransId="{50219CC2-CBC9-4D6F-9DA7-2A908F67C188}"/>
    <dgm:cxn modelId="{273D3866-BAD9-4A15-AF63-EBAA243C47C4}" type="presOf" srcId="{D8C15708-E78E-45EC-A7B8-61665D3E495A}" destId="{42311413-EA36-48CE-B01B-DE64FBD5DDD8}" srcOrd="0" destOrd="0" presId="urn:microsoft.com/office/officeart/2018/2/layout/IconVerticalSolidList"/>
    <dgm:cxn modelId="{E09DF04A-4DE9-4110-8015-4D31D98172F9}" type="presOf" srcId="{5D2D05C8-9D7E-43C9-9952-53BA191ED53F}" destId="{C2E2E812-0793-42EC-84D3-114F033C28DA}" srcOrd="0" destOrd="0" presId="urn:microsoft.com/office/officeart/2018/2/layout/IconVerticalSolidList"/>
    <dgm:cxn modelId="{60D6716B-025F-4D13-BA50-2798C17D1690}" type="presOf" srcId="{1ADD3CFC-F2DD-4C22-9F88-DEC6E155FEB8}" destId="{4F7D1514-B0BF-42FB-8481-1A399BB5EE9B}" srcOrd="0" destOrd="0" presId="urn:microsoft.com/office/officeart/2018/2/layout/IconVerticalSolidList"/>
    <dgm:cxn modelId="{E4439D78-308B-4603-AC00-FD7F5D86ADE9}" srcId="{5A8D7CE8-C0E9-4510-8E8C-30E6A36EDF42}" destId="{5D2D05C8-9D7E-43C9-9952-53BA191ED53F}" srcOrd="0" destOrd="0" parTransId="{393D6264-9AFE-45A7-9B3A-93DF6486A09B}" sibTransId="{BFE59335-612D-4C54-9859-F2D5F88248F9}"/>
    <dgm:cxn modelId="{5DAEA58E-353A-4AEF-B7D7-31486806ECB3}" srcId="{5A8D7CE8-C0E9-4510-8E8C-30E6A36EDF42}" destId="{1ADD3CFC-F2DD-4C22-9F88-DEC6E155FEB8}" srcOrd="4" destOrd="0" parTransId="{0D8DE377-BE66-4310-A5E0-F44CEBBD784A}" sibTransId="{3E73E0E0-6C85-442B-A81C-2EF0489B80C1}"/>
    <dgm:cxn modelId="{658B40AC-15F1-40C3-960E-544674FB74F6}" type="presOf" srcId="{63328D90-732D-4A16-835D-E7AFA95EF47F}" destId="{E9D191FD-1E3E-40D9-BEF1-621555D02681}" srcOrd="0" destOrd="0" presId="urn:microsoft.com/office/officeart/2018/2/layout/IconVerticalSolidList"/>
    <dgm:cxn modelId="{9FFADAC5-F543-4D86-A169-4EC8BA217E4B}" srcId="{5A8D7CE8-C0E9-4510-8E8C-30E6A36EDF42}" destId="{4F736D2B-0200-47EA-8435-D2CBC95BA99C}" srcOrd="1" destOrd="0" parTransId="{0DC50743-5368-46CB-A515-C9ACCDD27E38}" sibTransId="{F0A00214-7581-4C8F-BB85-88987F410CC8}"/>
    <dgm:cxn modelId="{C9E624D4-9A57-449A-A591-44D96EF3BC0F}" type="presOf" srcId="{5A8D7CE8-C0E9-4510-8E8C-30E6A36EDF42}" destId="{6E6A0782-DF23-48A7-938C-B6C2FF332CC3}" srcOrd="0" destOrd="0" presId="urn:microsoft.com/office/officeart/2018/2/layout/IconVerticalSolidList"/>
    <dgm:cxn modelId="{71E4BCE6-C1AD-41FD-A1C7-1AD373C8A7B8}" srcId="{5A8D7CE8-C0E9-4510-8E8C-30E6A36EDF42}" destId="{D8C15708-E78E-45EC-A7B8-61665D3E495A}" srcOrd="2" destOrd="0" parTransId="{FFE5A026-245A-400E-96D9-896F93FF8D4E}" sibTransId="{54D019E9-793C-4AA6-B63E-CC6FA4905B6D}"/>
    <dgm:cxn modelId="{1D25025C-C14A-4839-BCE2-3B3939C8BECF}" type="presParOf" srcId="{6E6A0782-DF23-48A7-938C-B6C2FF332CC3}" destId="{23AD3BE5-6260-4AE4-961B-B9069784511A}" srcOrd="0" destOrd="0" presId="urn:microsoft.com/office/officeart/2018/2/layout/IconVerticalSolidList"/>
    <dgm:cxn modelId="{0C308189-E7BC-4154-B10D-BA870381949B}" type="presParOf" srcId="{23AD3BE5-6260-4AE4-961B-B9069784511A}" destId="{8086B18E-242E-4587-8058-56C322FD04A6}" srcOrd="0" destOrd="0" presId="urn:microsoft.com/office/officeart/2018/2/layout/IconVerticalSolidList"/>
    <dgm:cxn modelId="{F14C6CD8-B7C0-4163-A318-F33564B2E808}" type="presParOf" srcId="{23AD3BE5-6260-4AE4-961B-B9069784511A}" destId="{BFA43B7F-ED2D-4290-B0A1-A21D66EC579F}" srcOrd="1" destOrd="0" presId="urn:microsoft.com/office/officeart/2018/2/layout/IconVerticalSolidList"/>
    <dgm:cxn modelId="{C8BD07CA-50BC-4A99-BBDE-9E045C2A4D6E}" type="presParOf" srcId="{23AD3BE5-6260-4AE4-961B-B9069784511A}" destId="{C9994ECF-90B9-4F42-8285-C6D64D92B05D}" srcOrd="2" destOrd="0" presId="urn:microsoft.com/office/officeart/2018/2/layout/IconVerticalSolidList"/>
    <dgm:cxn modelId="{9FD19CD6-A0CF-4126-92FD-9F18AEAC56D8}" type="presParOf" srcId="{23AD3BE5-6260-4AE4-961B-B9069784511A}" destId="{C2E2E812-0793-42EC-84D3-114F033C28DA}" srcOrd="3" destOrd="0" presId="urn:microsoft.com/office/officeart/2018/2/layout/IconVerticalSolidList"/>
    <dgm:cxn modelId="{92EDF98E-5504-4B47-903C-3D1F2CBDADB4}" type="presParOf" srcId="{6E6A0782-DF23-48A7-938C-B6C2FF332CC3}" destId="{32AB6761-E6D9-4604-A01A-069E20A11DFC}" srcOrd="1" destOrd="0" presId="urn:microsoft.com/office/officeart/2018/2/layout/IconVerticalSolidList"/>
    <dgm:cxn modelId="{0F45D0DB-B37D-4611-95D2-B5BB042C2F1D}" type="presParOf" srcId="{6E6A0782-DF23-48A7-938C-B6C2FF332CC3}" destId="{ED4F7CA1-C51A-4119-9E8C-C33E223180B0}" srcOrd="2" destOrd="0" presId="urn:microsoft.com/office/officeart/2018/2/layout/IconVerticalSolidList"/>
    <dgm:cxn modelId="{380E8313-4A48-4A82-9ACE-C5E2093F04BA}" type="presParOf" srcId="{ED4F7CA1-C51A-4119-9E8C-C33E223180B0}" destId="{90C1A22A-6296-4B98-BB02-A782C499DDFE}" srcOrd="0" destOrd="0" presId="urn:microsoft.com/office/officeart/2018/2/layout/IconVerticalSolidList"/>
    <dgm:cxn modelId="{69BAA515-A227-4217-BFC3-946083C1BA9E}" type="presParOf" srcId="{ED4F7CA1-C51A-4119-9E8C-C33E223180B0}" destId="{13DE36CF-DA69-4B41-AD22-F9B5A960FED0}" srcOrd="1" destOrd="0" presId="urn:microsoft.com/office/officeart/2018/2/layout/IconVerticalSolidList"/>
    <dgm:cxn modelId="{DB1C2BC5-6702-4EAB-A8D2-445BAFCAB3A4}" type="presParOf" srcId="{ED4F7CA1-C51A-4119-9E8C-C33E223180B0}" destId="{28B87157-2D08-4E63-9B0D-868A2FAD6286}" srcOrd="2" destOrd="0" presId="urn:microsoft.com/office/officeart/2018/2/layout/IconVerticalSolidList"/>
    <dgm:cxn modelId="{EBBB2FB5-4805-44A6-8512-88CE6105F291}" type="presParOf" srcId="{ED4F7CA1-C51A-4119-9E8C-C33E223180B0}" destId="{EECDBEF5-2046-45E8-9553-AB957FC77D69}" srcOrd="3" destOrd="0" presId="urn:microsoft.com/office/officeart/2018/2/layout/IconVerticalSolidList"/>
    <dgm:cxn modelId="{1730960F-3798-4605-8A11-93CAD5ED2EDE}" type="presParOf" srcId="{6E6A0782-DF23-48A7-938C-B6C2FF332CC3}" destId="{C5E9A477-8DE6-4603-A518-8605A55F1A15}" srcOrd="3" destOrd="0" presId="urn:microsoft.com/office/officeart/2018/2/layout/IconVerticalSolidList"/>
    <dgm:cxn modelId="{7B88E787-37EF-410B-A315-5A9F28A070D4}" type="presParOf" srcId="{6E6A0782-DF23-48A7-938C-B6C2FF332CC3}" destId="{F019A4BB-684A-428A-979E-9090581F4F57}" srcOrd="4" destOrd="0" presId="urn:microsoft.com/office/officeart/2018/2/layout/IconVerticalSolidList"/>
    <dgm:cxn modelId="{6AF30FAB-ABEA-4BE4-A085-149A83EB30AA}" type="presParOf" srcId="{F019A4BB-684A-428A-979E-9090581F4F57}" destId="{D9D88984-4D0C-4ADA-ACF9-48ABD35ADE9E}" srcOrd="0" destOrd="0" presId="urn:microsoft.com/office/officeart/2018/2/layout/IconVerticalSolidList"/>
    <dgm:cxn modelId="{5DD8006C-3927-4A1C-AAD7-792FFBE4F34E}" type="presParOf" srcId="{F019A4BB-684A-428A-979E-9090581F4F57}" destId="{1CCFA398-C000-47D2-B652-D12665DE2EC2}" srcOrd="1" destOrd="0" presId="urn:microsoft.com/office/officeart/2018/2/layout/IconVerticalSolidList"/>
    <dgm:cxn modelId="{EB2CB9F9-B437-4E3C-A0D7-017DB78E3980}" type="presParOf" srcId="{F019A4BB-684A-428A-979E-9090581F4F57}" destId="{347F6497-BA23-4BB5-8B24-29DF04570689}" srcOrd="2" destOrd="0" presId="urn:microsoft.com/office/officeart/2018/2/layout/IconVerticalSolidList"/>
    <dgm:cxn modelId="{10BE51E8-E63B-4127-9AED-CAC8A6762C45}" type="presParOf" srcId="{F019A4BB-684A-428A-979E-9090581F4F57}" destId="{42311413-EA36-48CE-B01B-DE64FBD5DDD8}" srcOrd="3" destOrd="0" presId="urn:microsoft.com/office/officeart/2018/2/layout/IconVerticalSolidList"/>
    <dgm:cxn modelId="{6FE018B3-0A29-4BCC-9789-2E679FD6EAAB}" type="presParOf" srcId="{6E6A0782-DF23-48A7-938C-B6C2FF332CC3}" destId="{AE08EE57-06AF-4CB3-8033-1613A85425BF}" srcOrd="5" destOrd="0" presId="urn:microsoft.com/office/officeart/2018/2/layout/IconVerticalSolidList"/>
    <dgm:cxn modelId="{B8ECFABA-D102-4DEA-B145-42C679B1ED88}" type="presParOf" srcId="{6E6A0782-DF23-48A7-938C-B6C2FF332CC3}" destId="{DA5176D9-8CC9-4896-921C-8BCF772E8027}" srcOrd="6" destOrd="0" presId="urn:microsoft.com/office/officeart/2018/2/layout/IconVerticalSolidList"/>
    <dgm:cxn modelId="{DE507176-A83B-4FE1-90D6-9F3FE457492A}" type="presParOf" srcId="{DA5176D9-8CC9-4896-921C-8BCF772E8027}" destId="{78351718-9083-4769-8DC7-47304C43BF42}" srcOrd="0" destOrd="0" presId="urn:microsoft.com/office/officeart/2018/2/layout/IconVerticalSolidList"/>
    <dgm:cxn modelId="{34E9A7F7-AC6D-4345-9C65-2000835BCAFD}" type="presParOf" srcId="{DA5176D9-8CC9-4896-921C-8BCF772E8027}" destId="{62786656-05B1-472B-A1A4-9B2919501FB6}" srcOrd="1" destOrd="0" presId="urn:microsoft.com/office/officeart/2018/2/layout/IconVerticalSolidList"/>
    <dgm:cxn modelId="{5015B972-5994-4E4F-863E-937917FBCA32}" type="presParOf" srcId="{DA5176D9-8CC9-4896-921C-8BCF772E8027}" destId="{AD526BA5-C535-496F-9EF1-772D3AB6FCD4}" srcOrd="2" destOrd="0" presId="urn:microsoft.com/office/officeart/2018/2/layout/IconVerticalSolidList"/>
    <dgm:cxn modelId="{4707D0C8-21A9-4D1F-B945-DEA2C25A01C3}" type="presParOf" srcId="{DA5176D9-8CC9-4896-921C-8BCF772E8027}" destId="{E9D191FD-1E3E-40D9-BEF1-621555D02681}" srcOrd="3" destOrd="0" presId="urn:microsoft.com/office/officeart/2018/2/layout/IconVerticalSolidList"/>
    <dgm:cxn modelId="{A3112294-462B-4309-9501-8B323B68AB55}" type="presParOf" srcId="{6E6A0782-DF23-48A7-938C-B6C2FF332CC3}" destId="{085FF5EF-20D9-4DFF-8428-65C91F884697}" srcOrd="7" destOrd="0" presId="urn:microsoft.com/office/officeart/2018/2/layout/IconVerticalSolidList"/>
    <dgm:cxn modelId="{44FD59E1-2D8F-4EB0-9CC3-5E851E39EB3F}" type="presParOf" srcId="{6E6A0782-DF23-48A7-938C-B6C2FF332CC3}" destId="{292B5966-585A-4484-8BAC-188B19B3281B}" srcOrd="8" destOrd="0" presId="urn:microsoft.com/office/officeart/2018/2/layout/IconVerticalSolidList"/>
    <dgm:cxn modelId="{CA500DF3-9A73-43F9-AA38-B3B718907808}" type="presParOf" srcId="{292B5966-585A-4484-8BAC-188B19B3281B}" destId="{F3696532-1AE0-4478-8491-DD1A5907071C}" srcOrd="0" destOrd="0" presId="urn:microsoft.com/office/officeart/2018/2/layout/IconVerticalSolidList"/>
    <dgm:cxn modelId="{CA90589B-8011-4850-8919-8C1ADE755D79}" type="presParOf" srcId="{292B5966-585A-4484-8BAC-188B19B3281B}" destId="{B5088106-AAEE-4EA5-9BC9-537D6F4C9127}" srcOrd="1" destOrd="0" presId="urn:microsoft.com/office/officeart/2018/2/layout/IconVerticalSolidList"/>
    <dgm:cxn modelId="{777B7BA0-BADF-4D4E-8830-D4ECAE0D0261}" type="presParOf" srcId="{292B5966-585A-4484-8BAC-188B19B3281B}" destId="{136CE53A-F3E2-4983-AFA9-02BA4EA58F2D}" srcOrd="2" destOrd="0" presId="urn:microsoft.com/office/officeart/2018/2/layout/IconVerticalSolidList"/>
    <dgm:cxn modelId="{7E063B61-1A1C-4487-89B4-E9F8BDD9B07C}" type="presParOf" srcId="{292B5966-585A-4484-8BAC-188B19B3281B}" destId="{4F7D1514-B0BF-42FB-8481-1A399BB5EE9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6A2B67-EEA6-42B1-AD31-AE46F03D9A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286909-A9DB-468E-923B-08237FF201A7}">
      <dgm:prSet/>
      <dgm:spPr/>
      <dgm:t>
        <a:bodyPr/>
        <a:lstStyle/>
        <a:p>
          <a:pPr>
            <a:lnSpc>
              <a:spcPct val="100000"/>
            </a:lnSpc>
          </a:pPr>
          <a:r>
            <a:rPr lang="en-IN" b="0" i="0"/>
            <a:t>Finalized the Proposed System Architecture</a:t>
          </a:r>
          <a:endParaRPr lang="en-US"/>
        </a:p>
      </dgm:t>
    </dgm:pt>
    <dgm:pt modelId="{C45C6CAE-A3B3-43EF-B980-84E6C8C55A40}" type="parTrans" cxnId="{78026010-A54E-42B2-B9CE-2719FA872C7F}">
      <dgm:prSet/>
      <dgm:spPr/>
      <dgm:t>
        <a:bodyPr/>
        <a:lstStyle/>
        <a:p>
          <a:endParaRPr lang="en-US"/>
        </a:p>
      </dgm:t>
    </dgm:pt>
    <dgm:pt modelId="{7541670F-55D2-452F-8C27-FF7F412F9314}" type="sibTrans" cxnId="{78026010-A54E-42B2-B9CE-2719FA872C7F}">
      <dgm:prSet/>
      <dgm:spPr/>
      <dgm:t>
        <a:bodyPr/>
        <a:lstStyle/>
        <a:p>
          <a:endParaRPr lang="en-US"/>
        </a:p>
      </dgm:t>
    </dgm:pt>
    <dgm:pt modelId="{87ECE451-0A86-4D1B-87BD-C69FAAE2D70E}">
      <dgm:prSet/>
      <dgm:spPr/>
      <dgm:t>
        <a:bodyPr/>
        <a:lstStyle/>
        <a:p>
          <a:pPr>
            <a:lnSpc>
              <a:spcPct val="100000"/>
            </a:lnSpc>
          </a:pPr>
          <a:r>
            <a:rPr lang="en-IN" b="0" i="0"/>
            <a:t>Trained the Model with the Gathered Data Set</a:t>
          </a:r>
          <a:endParaRPr lang="en-US"/>
        </a:p>
      </dgm:t>
    </dgm:pt>
    <dgm:pt modelId="{1A1EC9C0-5D43-4FC4-8BCB-33AD63D6DE36}" type="parTrans" cxnId="{12DD9995-8AA3-4854-A04C-FD3F882F9B0C}">
      <dgm:prSet/>
      <dgm:spPr/>
      <dgm:t>
        <a:bodyPr/>
        <a:lstStyle/>
        <a:p>
          <a:endParaRPr lang="en-US"/>
        </a:p>
      </dgm:t>
    </dgm:pt>
    <dgm:pt modelId="{F8FE2867-48FD-4FC7-A4F0-8D4A62EDC0E5}" type="sibTrans" cxnId="{12DD9995-8AA3-4854-A04C-FD3F882F9B0C}">
      <dgm:prSet/>
      <dgm:spPr/>
      <dgm:t>
        <a:bodyPr/>
        <a:lstStyle/>
        <a:p>
          <a:endParaRPr lang="en-US"/>
        </a:p>
      </dgm:t>
    </dgm:pt>
    <dgm:pt modelId="{2AC165D2-2A8A-40C0-A1E5-20E6E7B99532}">
      <dgm:prSet/>
      <dgm:spPr/>
      <dgm:t>
        <a:bodyPr/>
        <a:lstStyle/>
        <a:p>
          <a:pPr>
            <a:lnSpc>
              <a:spcPct val="100000"/>
            </a:lnSpc>
          </a:pPr>
          <a:r>
            <a:rPr lang="en-IN" b="0" i="0"/>
            <a:t>Analyse the  best Model for Prediction</a:t>
          </a:r>
          <a:endParaRPr lang="en-US"/>
        </a:p>
      </dgm:t>
    </dgm:pt>
    <dgm:pt modelId="{066ECD71-DC38-452E-BD19-C861C5330C0B}" type="parTrans" cxnId="{22A0AB12-CEDE-4133-9920-3604D722005B}">
      <dgm:prSet/>
      <dgm:spPr/>
      <dgm:t>
        <a:bodyPr/>
        <a:lstStyle/>
        <a:p>
          <a:endParaRPr lang="en-US"/>
        </a:p>
      </dgm:t>
    </dgm:pt>
    <dgm:pt modelId="{51611976-59C2-46F6-BCAA-A5F63CA1C230}" type="sibTrans" cxnId="{22A0AB12-CEDE-4133-9920-3604D722005B}">
      <dgm:prSet/>
      <dgm:spPr/>
      <dgm:t>
        <a:bodyPr/>
        <a:lstStyle/>
        <a:p>
          <a:endParaRPr lang="en-US"/>
        </a:p>
      </dgm:t>
    </dgm:pt>
    <dgm:pt modelId="{4B1683CF-E209-4840-89C9-60BE97836D56}">
      <dgm:prSet/>
      <dgm:spPr/>
      <dgm:t>
        <a:bodyPr/>
        <a:lstStyle/>
        <a:p>
          <a:pPr>
            <a:lnSpc>
              <a:spcPct val="100000"/>
            </a:lnSpc>
          </a:pPr>
          <a:r>
            <a:rPr lang="en-IN" b="0" i="0" dirty="0" err="1"/>
            <a:t>Splitted</a:t>
          </a:r>
          <a:r>
            <a:rPr lang="en-IN" b="0" i="0" dirty="0"/>
            <a:t> the Train and Test Data for Training the model</a:t>
          </a:r>
          <a:endParaRPr lang="en-US" dirty="0"/>
        </a:p>
      </dgm:t>
    </dgm:pt>
    <dgm:pt modelId="{5DCBB401-8265-41B6-B762-53E4EA886B3E}" type="parTrans" cxnId="{A27914F8-BE92-4A3C-915C-BD0097FD7D9C}">
      <dgm:prSet/>
      <dgm:spPr/>
      <dgm:t>
        <a:bodyPr/>
        <a:lstStyle/>
        <a:p>
          <a:endParaRPr lang="en-US"/>
        </a:p>
      </dgm:t>
    </dgm:pt>
    <dgm:pt modelId="{64DEA8B5-3C5E-4F61-9A37-434473D2FAE2}" type="sibTrans" cxnId="{A27914F8-BE92-4A3C-915C-BD0097FD7D9C}">
      <dgm:prSet/>
      <dgm:spPr/>
      <dgm:t>
        <a:bodyPr/>
        <a:lstStyle/>
        <a:p>
          <a:endParaRPr lang="en-US"/>
        </a:p>
      </dgm:t>
    </dgm:pt>
    <dgm:pt modelId="{40E23FB1-04E9-412B-BA02-95B87CA56802}" type="pres">
      <dgm:prSet presAssocID="{D66A2B67-EEA6-42B1-AD31-AE46F03D9AD0}" presName="root" presStyleCnt="0">
        <dgm:presLayoutVars>
          <dgm:dir/>
          <dgm:resizeHandles val="exact"/>
        </dgm:presLayoutVars>
      </dgm:prSet>
      <dgm:spPr/>
    </dgm:pt>
    <dgm:pt modelId="{FDE5D2D3-15A5-488B-B873-C3210DD05EE0}" type="pres">
      <dgm:prSet presAssocID="{1A286909-A9DB-468E-923B-08237FF201A7}" presName="compNode" presStyleCnt="0"/>
      <dgm:spPr/>
    </dgm:pt>
    <dgm:pt modelId="{E6B39D3C-6512-4DDC-A5AC-C41409984E43}" type="pres">
      <dgm:prSet presAssocID="{1A286909-A9DB-468E-923B-08237FF201A7}" presName="bgRect" presStyleLbl="bgShp" presStyleIdx="0" presStyleCnt="4"/>
      <dgm:spPr/>
    </dgm:pt>
    <dgm:pt modelId="{0DB7DD0B-C26C-4EAD-8385-C0D07922B67E}" type="pres">
      <dgm:prSet presAssocID="{1A286909-A9DB-468E-923B-08237FF201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E07A4A20-DFAA-4D9A-9E51-56B7B90DD385}" type="pres">
      <dgm:prSet presAssocID="{1A286909-A9DB-468E-923B-08237FF201A7}" presName="spaceRect" presStyleCnt="0"/>
      <dgm:spPr/>
    </dgm:pt>
    <dgm:pt modelId="{521B3DB7-B35F-487F-AD39-0CDB95F46E70}" type="pres">
      <dgm:prSet presAssocID="{1A286909-A9DB-468E-923B-08237FF201A7}" presName="parTx" presStyleLbl="revTx" presStyleIdx="0" presStyleCnt="4">
        <dgm:presLayoutVars>
          <dgm:chMax val="0"/>
          <dgm:chPref val="0"/>
        </dgm:presLayoutVars>
      </dgm:prSet>
      <dgm:spPr/>
    </dgm:pt>
    <dgm:pt modelId="{FE314C5B-B5D1-41B2-BD37-412CF0CF11F0}" type="pres">
      <dgm:prSet presAssocID="{7541670F-55D2-452F-8C27-FF7F412F9314}" presName="sibTrans" presStyleCnt="0"/>
      <dgm:spPr/>
    </dgm:pt>
    <dgm:pt modelId="{6F0ADB16-3A7E-4C1D-BEF5-C6396942C8F8}" type="pres">
      <dgm:prSet presAssocID="{87ECE451-0A86-4D1B-87BD-C69FAAE2D70E}" presName="compNode" presStyleCnt="0"/>
      <dgm:spPr/>
    </dgm:pt>
    <dgm:pt modelId="{201DC870-EC4F-4B40-B5FB-598DA90ECA0E}" type="pres">
      <dgm:prSet presAssocID="{87ECE451-0A86-4D1B-87BD-C69FAAE2D70E}" presName="bgRect" presStyleLbl="bgShp" presStyleIdx="1" presStyleCnt="4"/>
      <dgm:spPr/>
    </dgm:pt>
    <dgm:pt modelId="{02DD11D1-8A74-4618-B1A2-345BD798E5B4}" type="pres">
      <dgm:prSet presAssocID="{87ECE451-0A86-4D1B-87BD-C69FAAE2D7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F55AD9A-D707-4DC7-B2F5-792A6B28B26E}" type="pres">
      <dgm:prSet presAssocID="{87ECE451-0A86-4D1B-87BD-C69FAAE2D70E}" presName="spaceRect" presStyleCnt="0"/>
      <dgm:spPr/>
    </dgm:pt>
    <dgm:pt modelId="{FEE136C5-4E3B-4DC2-88C2-DF2339BBCC56}" type="pres">
      <dgm:prSet presAssocID="{87ECE451-0A86-4D1B-87BD-C69FAAE2D70E}" presName="parTx" presStyleLbl="revTx" presStyleIdx="1" presStyleCnt="4">
        <dgm:presLayoutVars>
          <dgm:chMax val="0"/>
          <dgm:chPref val="0"/>
        </dgm:presLayoutVars>
      </dgm:prSet>
      <dgm:spPr/>
    </dgm:pt>
    <dgm:pt modelId="{C0C52767-8FE9-43AC-B71E-51CC8354B79E}" type="pres">
      <dgm:prSet presAssocID="{F8FE2867-48FD-4FC7-A4F0-8D4A62EDC0E5}" presName="sibTrans" presStyleCnt="0"/>
      <dgm:spPr/>
    </dgm:pt>
    <dgm:pt modelId="{688ED72C-B7AA-4E39-9FA3-2EC80EF5738E}" type="pres">
      <dgm:prSet presAssocID="{2AC165D2-2A8A-40C0-A1E5-20E6E7B99532}" presName="compNode" presStyleCnt="0"/>
      <dgm:spPr/>
    </dgm:pt>
    <dgm:pt modelId="{9A9833DA-E89C-48F9-8C5F-2876C715F90D}" type="pres">
      <dgm:prSet presAssocID="{2AC165D2-2A8A-40C0-A1E5-20E6E7B99532}" presName="bgRect" presStyleLbl="bgShp" presStyleIdx="2" presStyleCnt="4"/>
      <dgm:spPr/>
    </dgm:pt>
    <dgm:pt modelId="{71A9209E-834B-4564-9728-DFFD836AE826}" type="pres">
      <dgm:prSet presAssocID="{2AC165D2-2A8A-40C0-A1E5-20E6E7B995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23F24DBD-F9E6-4E75-9D16-12D738FDC460}" type="pres">
      <dgm:prSet presAssocID="{2AC165D2-2A8A-40C0-A1E5-20E6E7B99532}" presName="spaceRect" presStyleCnt="0"/>
      <dgm:spPr/>
    </dgm:pt>
    <dgm:pt modelId="{A9D2DB77-9A0F-4F1D-B1C5-6F9225CD4020}" type="pres">
      <dgm:prSet presAssocID="{2AC165D2-2A8A-40C0-A1E5-20E6E7B99532}" presName="parTx" presStyleLbl="revTx" presStyleIdx="2" presStyleCnt="4">
        <dgm:presLayoutVars>
          <dgm:chMax val="0"/>
          <dgm:chPref val="0"/>
        </dgm:presLayoutVars>
      </dgm:prSet>
      <dgm:spPr/>
    </dgm:pt>
    <dgm:pt modelId="{33BEB5B6-4EB4-4975-9A37-EBA52D5F8ED5}" type="pres">
      <dgm:prSet presAssocID="{51611976-59C2-46F6-BCAA-A5F63CA1C230}" presName="sibTrans" presStyleCnt="0"/>
      <dgm:spPr/>
    </dgm:pt>
    <dgm:pt modelId="{5B762A21-DA3A-4B47-A91B-3369D10F51A2}" type="pres">
      <dgm:prSet presAssocID="{4B1683CF-E209-4840-89C9-60BE97836D56}" presName="compNode" presStyleCnt="0"/>
      <dgm:spPr/>
    </dgm:pt>
    <dgm:pt modelId="{77B1CDD3-DB45-455D-B5A5-DFD62827EB1A}" type="pres">
      <dgm:prSet presAssocID="{4B1683CF-E209-4840-89C9-60BE97836D56}" presName="bgRect" presStyleLbl="bgShp" presStyleIdx="3" presStyleCnt="4"/>
      <dgm:spPr/>
    </dgm:pt>
    <dgm:pt modelId="{AFC15B43-7094-4402-ACBC-CDD7CDA68123}" type="pres">
      <dgm:prSet presAssocID="{4B1683CF-E209-4840-89C9-60BE97836D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7F142BC7-61BF-4784-B6DC-ADD59BC33DFB}" type="pres">
      <dgm:prSet presAssocID="{4B1683CF-E209-4840-89C9-60BE97836D56}" presName="spaceRect" presStyleCnt="0"/>
      <dgm:spPr/>
    </dgm:pt>
    <dgm:pt modelId="{32ADB1BF-266B-4706-8C0F-E951B0EDB684}" type="pres">
      <dgm:prSet presAssocID="{4B1683CF-E209-4840-89C9-60BE97836D56}" presName="parTx" presStyleLbl="revTx" presStyleIdx="3" presStyleCnt="4">
        <dgm:presLayoutVars>
          <dgm:chMax val="0"/>
          <dgm:chPref val="0"/>
        </dgm:presLayoutVars>
      </dgm:prSet>
      <dgm:spPr/>
    </dgm:pt>
  </dgm:ptLst>
  <dgm:cxnLst>
    <dgm:cxn modelId="{2AC31503-192E-4F85-B48F-B70B57BA2365}" type="presOf" srcId="{87ECE451-0A86-4D1B-87BD-C69FAAE2D70E}" destId="{FEE136C5-4E3B-4DC2-88C2-DF2339BBCC56}" srcOrd="0" destOrd="0" presId="urn:microsoft.com/office/officeart/2018/2/layout/IconVerticalSolidList"/>
    <dgm:cxn modelId="{78026010-A54E-42B2-B9CE-2719FA872C7F}" srcId="{D66A2B67-EEA6-42B1-AD31-AE46F03D9AD0}" destId="{1A286909-A9DB-468E-923B-08237FF201A7}" srcOrd="0" destOrd="0" parTransId="{C45C6CAE-A3B3-43EF-B980-84E6C8C55A40}" sibTransId="{7541670F-55D2-452F-8C27-FF7F412F9314}"/>
    <dgm:cxn modelId="{22A0AB12-CEDE-4133-9920-3604D722005B}" srcId="{D66A2B67-EEA6-42B1-AD31-AE46F03D9AD0}" destId="{2AC165D2-2A8A-40C0-A1E5-20E6E7B99532}" srcOrd="2" destOrd="0" parTransId="{066ECD71-DC38-452E-BD19-C861C5330C0B}" sibTransId="{51611976-59C2-46F6-BCAA-A5F63CA1C230}"/>
    <dgm:cxn modelId="{804F8E2A-FFBC-4A41-8D81-E49CA2A682F5}" type="presOf" srcId="{4B1683CF-E209-4840-89C9-60BE97836D56}" destId="{32ADB1BF-266B-4706-8C0F-E951B0EDB684}" srcOrd="0" destOrd="0" presId="urn:microsoft.com/office/officeart/2018/2/layout/IconVerticalSolidList"/>
    <dgm:cxn modelId="{12D70A6A-E539-4E84-AE03-6F6251F60932}" type="presOf" srcId="{1A286909-A9DB-468E-923B-08237FF201A7}" destId="{521B3DB7-B35F-487F-AD39-0CDB95F46E70}" srcOrd="0" destOrd="0" presId="urn:microsoft.com/office/officeart/2018/2/layout/IconVerticalSolidList"/>
    <dgm:cxn modelId="{12DD9995-8AA3-4854-A04C-FD3F882F9B0C}" srcId="{D66A2B67-EEA6-42B1-AD31-AE46F03D9AD0}" destId="{87ECE451-0A86-4D1B-87BD-C69FAAE2D70E}" srcOrd="1" destOrd="0" parTransId="{1A1EC9C0-5D43-4FC4-8BCB-33AD63D6DE36}" sibTransId="{F8FE2867-48FD-4FC7-A4F0-8D4A62EDC0E5}"/>
    <dgm:cxn modelId="{A645B3B5-02D0-4364-8D2D-38AA28634F6B}" type="presOf" srcId="{D66A2B67-EEA6-42B1-AD31-AE46F03D9AD0}" destId="{40E23FB1-04E9-412B-BA02-95B87CA56802}" srcOrd="0" destOrd="0" presId="urn:microsoft.com/office/officeart/2018/2/layout/IconVerticalSolidList"/>
    <dgm:cxn modelId="{E8279FBE-0F90-4AED-9890-CFA31EBE96B8}" type="presOf" srcId="{2AC165D2-2A8A-40C0-A1E5-20E6E7B99532}" destId="{A9D2DB77-9A0F-4F1D-B1C5-6F9225CD4020}" srcOrd="0" destOrd="0" presId="urn:microsoft.com/office/officeart/2018/2/layout/IconVerticalSolidList"/>
    <dgm:cxn modelId="{A27914F8-BE92-4A3C-915C-BD0097FD7D9C}" srcId="{D66A2B67-EEA6-42B1-AD31-AE46F03D9AD0}" destId="{4B1683CF-E209-4840-89C9-60BE97836D56}" srcOrd="3" destOrd="0" parTransId="{5DCBB401-8265-41B6-B762-53E4EA886B3E}" sibTransId="{64DEA8B5-3C5E-4F61-9A37-434473D2FAE2}"/>
    <dgm:cxn modelId="{A8B6BA2A-2F65-460F-8C3E-4C2214A91B9B}" type="presParOf" srcId="{40E23FB1-04E9-412B-BA02-95B87CA56802}" destId="{FDE5D2D3-15A5-488B-B873-C3210DD05EE0}" srcOrd="0" destOrd="0" presId="urn:microsoft.com/office/officeart/2018/2/layout/IconVerticalSolidList"/>
    <dgm:cxn modelId="{CF37D2E3-2397-4533-B183-FA926D576127}" type="presParOf" srcId="{FDE5D2D3-15A5-488B-B873-C3210DD05EE0}" destId="{E6B39D3C-6512-4DDC-A5AC-C41409984E43}" srcOrd="0" destOrd="0" presId="urn:microsoft.com/office/officeart/2018/2/layout/IconVerticalSolidList"/>
    <dgm:cxn modelId="{AFAAC6EE-8725-46C3-978A-7C3411937FA1}" type="presParOf" srcId="{FDE5D2D3-15A5-488B-B873-C3210DD05EE0}" destId="{0DB7DD0B-C26C-4EAD-8385-C0D07922B67E}" srcOrd="1" destOrd="0" presId="urn:microsoft.com/office/officeart/2018/2/layout/IconVerticalSolidList"/>
    <dgm:cxn modelId="{C77AEE2F-0574-4CA2-BABD-20429D8E87FD}" type="presParOf" srcId="{FDE5D2D3-15A5-488B-B873-C3210DD05EE0}" destId="{E07A4A20-DFAA-4D9A-9E51-56B7B90DD385}" srcOrd="2" destOrd="0" presId="urn:microsoft.com/office/officeart/2018/2/layout/IconVerticalSolidList"/>
    <dgm:cxn modelId="{1B3B5EFF-60A0-40C5-AA23-6B3A7A8409B5}" type="presParOf" srcId="{FDE5D2D3-15A5-488B-B873-C3210DD05EE0}" destId="{521B3DB7-B35F-487F-AD39-0CDB95F46E70}" srcOrd="3" destOrd="0" presId="urn:microsoft.com/office/officeart/2018/2/layout/IconVerticalSolidList"/>
    <dgm:cxn modelId="{1F26A1F2-24E9-4224-8FAC-911E1C2CB2D6}" type="presParOf" srcId="{40E23FB1-04E9-412B-BA02-95B87CA56802}" destId="{FE314C5B-B5D1-41B2-BD37-412CF0CF11F0}" srcOrd="1" destOrd="0" presId="urn:microsoft.com/office/officeart/2018/2/layout/IconVerticalSolidList"/>
    <dgm:cxn modelId="{8BDA7B02-1BDD-4E33-A0FE-82CFB8B5AA64}" type="presParOf" srcId="{40E23FB1-04E9-412B-BA02-95B87CA56802}" destId="{6F0ADB16-3A7E-4C1D-BEF5-C6396942C8F8}" srcOrd="2" destOrd="0" presId="urn:microsoft.com/office/officeart/2018/2/layout/IconVerticalSolidList"/>
    <dgm:cxn modelId="{5CB76192-7EAA-41B7-A9AB-73CCA4C8BCF2}" type="presParOf" srcId="{6F0ADB16-3A7E-4C1D-BEF5-C6396942C8F8}" destId="{201DC870-EC4F-4B40-B5FB-598DA90ECA0E}" srcOrd="0" destOrd="0" presId="urn:microsoft.com/office/officeart/2018/2/layout/IconVerticalSolidList"/>
    <dgm:cxn modelId="{71C41338-138E-4B5F-BFFE-411DB92891BA}" type="presParOf" srcId="{6F0ADB16-3A7E-4C1D-BEF5-C6396942C8F8}" destId="{02DD11D1-8A74-4618-B1A2-345BD798E5B4}" srcOrd="1" destOrd="0" presId="urn:microsoft.com/office/officeart/2018/2/layout/IconVerticalSolidList"/>
    <dgm:cxn modelId="{FA72C6CB-955C-4712-9AB0-B4F229848FFE}" type="presParOf" srcId="{6F0ADB16-3A7E-4C1D-BEF5-C6396942C8F8}" destId="{2F55AD9A-D707-4DC7-B2F5-792A6B28B26E}" srcOrd="2" destOrd="0" presId="urn:microsoft.com/office/officeart/2018/2/layout/IconVerticalSolidList"/>
    <dgm:cxn modelId="{30CF3F8F-B95F-4CF9-A277-B67C6CF45D6C}" type="presParOf" srcId="{6F0ADB16-3A7E-4C1D-BEF5-C6396942C8F8}" destId="{FEE136C5-4E3B-4DC2-88C2-DF2339BBCC56}" srcOrd="3" destOrd="0" presId="urn:microsoft.com/office/officeart/2018/2/layout/IconVerticalSolidList"/>
    <dgm:cxn modelId="{D10BE19D-7CF2-43CF-A73E-4F5AF9A7F38E}" type="presParOf" srcId="{40E23FB1-04E9-412B-BA02-95B87CA56802}" destId="{C0C52767-8FE9-43AC-B71E-51CC8354B79E}" srcOrd="3" destOrd="0" presId="urn:microsoft.com/office/officeart/2018/2/layout/IconVerticalSolidList"/>
    <dgm:cxn modelId="{AAC6CCA1-F40F-490E-B4C4-EC3920CF8AEB}" type="presParOf" srcId="{40E23FB1-04E9-412B-BA02-95B87CA56802}" destId="{688ED72C-B7AA-4E39-9FA3-2EC80EF5738E}" srcOrd="4" destOrd="0" presId="urn:microsoft.com/office/officeart/2018/2/layout/IconVerticalSolidList"/>
    <dgm:cxn modelId="{DB54AA79-6170-48B5-BAF7-D91A5F637559}" type="presParOf" srcId="{688ED72C-B7AA-4E39-9FA3-2EC80EF5738E}" destId="{9A9833DA-E89C-48F9-8C5F-2876C715F90D}" srcOrd="0" destOrd="0" presId="urn:microsoft.com/office/officeart/2018/2/layout/IconVerticalSolidList"/>
    <dgm:cxn modelId="{B0659358-28DB-41ED-8C5E-5372267FF580}" type="presParOf" srcId="{688ED72C-B7AA-4E39-9FA3-2EC80EF5738E}" destId="{71A9209E-834B-4564-9728-DFFD836AE826}" srcOrd="1" destOrd="0" presId="urn:microsoft.com/office/officeart/2018/2/layout/IconVerticalSolidList"/>
    <dgm:cxn modelId="{93F7487C-16F4-41FA-BE9C-9329EFC84167}" type="presParOf" srcId="{688ED72C-B7AA-4E39-9FA3-2EC80EF5738E}" destId="{23F24DBD-F9E6-4E75-9D16-12D738FDC460}" srcOrd="2" destOrd="0" presId="urn:microsoft.com/office/officeart/2018/2/layout/IconVerticalSolidList"/>
    <dgm:cxn modelId="{4DDE73E9-21D8-4D61-8F99-A45D768CE0F3}" type="presParOf" srcId="{688ED72C-B7AA-4E39-9FA3-2EC80EF5738E}" destId="{A9D2DB77-9A0F-4F1D-B1C5-6F9225CD4020}" srcOrd="3" destOrd="0" presId="urn:microsoft.com/office/officeart/2018/2/layout/IconVerticalSolidList"/>
    <dgm:cxn modelId="{5EB3A1FB-3990-4325-A8F1-C3DFA6397EB0}" type="presParOf" srcId="{40E23FB1-04E9-412B-BA02-95B87CA56802}" destId="{33BEB5B6-4EB4-4975-9A37-EBA52D5F8ED5}" srcOrd="5" destOrd="0" presId="urn:microsoft.com/office/officeart/2018/2/layout/IconVerticalSolidList"/>
    <dgm:cxn modelId="{2D9BB396-4D05-4414-9F42-43D5246814F5}" type="presParOf" srcId="{40E23FB1-04E9-412B-BA02-95B87CA56802}" destId="{5B762A21-DA3A-4B47-A91B-3369D10F51A2}" srcOrd="6" destOrd="0" presId="urn:microsoft.com/office/officeart/2018/2/layout/IconVerticalSolidList"/>
    <dgm:cxn modelId="{FA63593D-DCC3-4A36-91EB-0C193C9AA1F4}" type="presParOf" srcId="{5B762A21-DA3A-4B47-A91B-3369D10F51A2}" destId="{77B1CDD3-DB45-455D-B5A5-DFD62827EB1A}" srcOrd="0" destOrd="0" presId="urn:microsoft.com/office/officeart/2018/2/layout/IconVerticalSolidList"/>
    <dgm:cxn modelId="{47C8AED8-AFBB-40F1-A4C8-065352B3936B}" type="presParOf" srcId="{5B762A21-DA3A-4B47-A91B-3369D10F51A2}" destId="{AFC15B43-7094-4402-ACBC-CDD7CDA68123}" srcOrd="1" destOrd="0" presId="urn:microsoft.com/office/officeart/2018/2/layout/IconVerticalSolidList"/>
    <dgm:cxn modelId="{5F01B511-C5E9-45F3-9804-F333D12F6731}" type="presParOf" srcId="{5B762A21-DA3A-4B47-A91B-3369D10F51A2}" destId="{7F142BC7-61BF-4784-B6DC-ADD59BC33DFB}" srcOrd="2" destOrd="0" presId="urn:microsoft.com/office/officeart/2018/2/layout/IconVerticalSolidList"/>
    <dgm:cxn modelId="{EF94E28A-C01C-43F4-A11A-4A9205FCD1E2}" type="presParOf" srcId="{5B762A21-DA3A-4B47-A91B-3369D10F51A2}" destId="{32ADB1BF-266B-4706-8C0F-E951B0EDB68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741D5F-DA0D-4E03-8B23-9104C325A7D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C8CCEB-F30C-43E0-933B-FFC4D65B56FF}">
      <dgm:prSet/>
      <dgm:spPr/>
      <dgm:t>
        <a:bodyPr/>
        <a:lstStyle/>
        <a:p>
          <a:pPr>
            <a:lnSpc>
              <a:spcPct val="100000"/>
            </a:lnSpc>
          </a:pPr>
          <a:r>
            <a:rPr lang="en-US"/>
            <a:t>Grover, S.; Bhartia, S.; Yadav, A.; Seeja, K.R. Predicting the severity of Parkinson's disease using deep learning. Procedia Comput. Sci. 2018, 132, 1788–1794. [CrossRef]</a:t>
          </a:r>
        </a:p>
      </dgm:t>
    </dgm:pt>
    <dgm:pt modelId="{2BC4E449-4A6A-496E-BDFE-2225BE9152B5}" type="parTrans" cxnId="{70C961F7-F14A-4A1B-AE6B-198635A54C91}">
      <dgm:prSet/>
      <dgm:spPr/>
      <dgm:t>
        <a:bodyPr/>
        <a:lstStyle/>
        <a:p>
          <a:endParaRPr lang="en-US"/>
        </a:p>
      </dgm:t>
    </dgm:pt>
    <dgm:pt modelId="{490317B3-8AF9-49DD-AF7B-206B516CD81A}" type="sibTrans" cxnId="{70C961F7-F14A-4A1B-AE6B-198635A54C91}">
      <dgm:prSet/>
      <dgm:spPr/>
      <dgm:t>
        <a:bodyPr/>
        <a:lstStyle/>
        <a:p>
          <a:endParaRPr lang="en-US"/>
        </a:p>
      </dgm:t>
    </dgm:pt>
    <dgm:pt modelId="{28DFECB1-4305-4C07-9B54-FCAC02A1106C}">
      <dgm:prSet/>
      <dgm:spPr/>
      <dgm:t>
        <a:bodyPr/>
        <a:lstStyle/>
        <a:p>
          <a:pPr>
            <a:lnSpc>
              <a:spcPct val="100000"/>
            </a:lnSpc>
          </a:pPr>
          <a:r>
            <a:rPr lang="en-US"/>
            <a:t>Sriram, T.V.; Rao, M.V.; Narayana, G.S.; Kaladhar, D.; Vital, T.P.R. Intelligent Parkinson disease prediction using machine learning algorithms. Int. J. Eng. Innov. Technol. (IJEIT) 2013, 3, 1568–1572.</a:t>
          </a:r>
        </a:p>
      </dgm:t>
    </dgm:pt>
    <dgm:pt modelId="{027675A4-6DE4-4E2F-BE31-636A0A100BC6}" type="parTrans" cxnId="{E317D457-2C1F-4149-ACFF-333739A1CCE9}">
      <dgm:prSet/>
      <dgm:spPr/>
      <dgm:t>
        <a:bodyPr/>
        <a:lstStyle/>
        <a:p>
          <a:endParaRPr lang="en-US"/>
        </a:p>
      </dgm:t>
    </dgm:pt>
    <dgm:pt modelId="{1F43F06E-6394-49E5-890C-9278121C19D2}" type="sibTrans" cxnId="{E317D457-2C1F-4149-ACFF-333739A1CCE9}">
      <dgm:prSet/>
      <dgm:spPr/>
      <dgm:t>
        <a:bodyPr/>
        <a:lstStyle/>
        <a:p>
          <a:endParaRPr lang="en-US"/>
        </a:p>
      </dgm:t>
    </dgm:pt>
    <dgm:pt modelId="{2B6CACBB-7215-464F-839E-DBE40DD7E6B4}">
      <dgm:prSet/>
      <dgm:spPr/>
      <dgm:t>
        <a:bodyPr/>
        <a:lstStyle/>
        <a:p>
          <a:pPr>
            <a:lnSpc>
              <a:spcPct val="100000"/>
            </a:lnSpc>
          </a:pPr>
          <a:r>
            <a:rPr lang="en-US"/>
            <a:t>Esmaeilzadeh, S.; Yang, Y.; Adeli, E. End-to-end Parkinson disease diagnosis using brain mr-images by 3d-CNN. arXiv 2018, arXiv:1806.05233.</a:t>
          </a:r>
        </a:p>
      </dgm:t>
    </dgm:pt>
    <dgm:pt modelId="{D856FC94-5E36-4F77-8F1F-12660A2B0019}" type="parTrans" cxnId="{89D593F6-E331-45A2-9DA2-2D3ED66613E0}">
      <dgm:prSet/>
      <dgm:spPr/>
      <dgm:t>
        <a:bodyPr/>
        <a:lstStyle/>
        <a:p>
          <a:endParaRPr lang="en-US"/>
        </a:p>
      </dgm:t>
    </dgm:pt>
    <dgm:pt modelId="{1783A5D7-DE9C-4344-A7D3-DF8CA8290076}" type="sibTrans" cxnId="{89D593F6-E331-45A2-9DA2-2D3ED66613E0}">
      <dgm:prSet/>
      <dgm:spPr/>
      <dgm:t>
        <a:bodyPr/>
        <a:lstStyle/>
        <a:p>
          <a:endParaRPr lang="en-US"/>
        </a:p>
      </dgm:t>
    </dgm:pt>
    <dgm:pt modelId="{3C94AC00-25C4-45CA-B1E2-26D2AE970936}">
      <dgm:prSet/>
      <dgm:spPr/>
      <dgm:t>
        <a:bodyPr/>
        <a:lstStyle/>
        <a:p>
          <a:pPr>
            <a:lnSpc>
              <a:spcPct val="100000"/>
            </a:lnSpc>
          </a:pPr>
          <a:r>
            <a:rPr lang="en-US"/>
            <a:t>Warjurkar, S.; Ridhorkar, S. A Study on Brain Tumor and Parkinson’s Disease Diagnosis and Detection using Deep Learning. In Proceedings of the 3rd International Conference on Integrated Intelligent Computing Communication &amp; Security (ICIIC 2021), Online, 27–28 August 2021; Atlantis Press: Amsterdam, The Netherlands, 2021; pp. 356–364.</a:t>
          </a:r>
        </a:p>
      </dgm:t>
    </dgm:pt>
    <dgm:pt modelId="{A48FB829-3D48-45DE-A0AC-71CB8907498F}" type="parTrans" cxnId="{90B63BCF-BCC3-4CC7-9706-0DF3455CF423}">
      <dgm:prSet/>
      <dgm:spPr/>
      <dgm:t>
        <a:bodyPr/>
        <a:lstStyle/>
        <a:p>
          <a:endParaRPr lang="en-US"/>
        </a:p>
      </dgm:t>
    </dgm:pt>
    <dgm:pt modelId="{C6E69072-6F82-47CB-B35F-7CCDF5FDA9B2}" type="sibTrans" cxnId="{90B63BCF-BCC3-4CC7-9706-0DF3455CF423}">
      <dgm:prSet/>
      <dgm:spPr/>
      <dgm:t>
        <a:bodyPr/>
        <a:lstStyle/>
        <a:p>
          <a:endParaRPr lang="en-US"/>
        </a:p>
      </dgm:t>
    </dgm:pt>
    <dgm:pt modelId="{6BBBE0C5-34FB-415E-88DD-79A96472186A}" type="pres">
      <dgm:prSet presAssocID="{32741D5F-DA0D-4E03-8B23-9104C325A7DF}" presName="root" presStyleCnt="0">
        <dgm:presLayoutVars>
          <dgm:dir/>
          <dgm:resizeHandles val="exact"/>
        </dgm:presLayoutVars>
      </dgm:prSet>
      <dgm:spPr/>
    </dgm:pt>
    <dgm:pt modelId="{381702A5-F02C-402C-B282-7C55E6C0C91A}" type="pres">
      <dgm:prSet presAssocID="{A7C8CCEB-F30C-43E0-933B-FFC4D65B56FF}" presName="compNode" presStyleCnt="0"/>
      <dgm:spPr/>
    </dgm:pt>
    <dgm:pt modelId="{16D04C9B-DF3C-40E2-A625-9EEA62AF10F3}" type="pres">
      <dgm:prSet presAssocID="{A7C8CCEB-F30C-43E0-933B-FFC4D65B56FF}" presName="bgRect" presStyleLbl="bgShp" presStyleIdx="0" presStyleCnt="4"/>
      <dgm:spPr/>
    </dgm:pt>
    <dgm:pt modelId="{03C4370C-CAD4-48C0-BA80-BC4423B69D19}" type="pres">
      <dgm:prSet presAssocID="{A7C8CCEB-F30C-43E0-933B-FFC4D65B56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6B8FBD02-54C3-49D3-A99A-587396DA15E5}" type="pres">
      <dgm:prSet presAssocID="{A7C8CCEB-F30C-43E0-933B-FFC4D65B56FF}" presName="spaceRect" presStyleCnt="0"/>
      <dgm:spPr/>
    </dgm:pt>
    <dgm:pt modelId="{1E3DE143-8A31-4F8F-8E38-55B081FF1609}" type="pres">
      <dgm:prSet presAssocID="{A7C8CCEB-F30C-43E0-933B-FFC4D65B56FF}" presName="parTx" presStyleLbl="revTx" presStyleIdx="0" presStyleCnt="4">
        <dgm:presLayoutVars>
          <dgm:chMax val="0"/>
          <dgm:chPref val="0"/>
        </dgm:presLayoutVars>
      </dgm:prSet>
      <dgm:spPr/>
    </dgm:pt>
    <dgm:pt modelId="{5F3427DD-CB9E-44E6-80AB-D24EF7050C44}" type="pres">
      <dgm:prSet presAssocID="{490317B3-8AF9-49DD-AF7B-206B516CD81A}" presName="sibTrans" presStyleCnt="0"/>
      <dgm:spPr/>
    </dgm:pt>
    <dgm:pt modelId="{1F644DA0-C07B-4ED2-80CE-05B2D00E5D4D}" type="pres">
      <dgm:prSet presAssocID="{28DFECB1-4305-4C07-9B54-FCAC02A1106C}" presName="compNode" presStyleCnt="0"/>
      <dgm:spPr/>
    </dgm:pt>
    <dgm:pt modelId="{7D5009EC-93C1-4F7E-B4A7-6EC17370EF73}" type="pres">
      <dgm:prSet presAssocID="{28DFECB1-4305-4C07-9B54-FCAC02A1106C}" presName="bgRect" presStyleLbl="bgShp" presStyleIdx="1" presStyleCnt="4"/>
      <dgm:spPr/>
    </dgm:pt>
    <dgm:pt modelId="{941A3108-06DF-4B6A-82A1-C16EBCDA304D}" type="pres">
      <dgm:prSet presAssocID="{28DFECB1-4305-4C07-9B54-FCAC02A110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B42C00B2-E1FD-4BFE-97C4-F91821CBFD96}" type="pres">
      <dgm:prSet presAssocID="{28DFECB1-4305-4C07-9B54-FCAC02A1106C}" presName="spaceRect" presStyleCnt="0"/>
      <dgm:spPr/>
    </dgm:pt>
    <dgm:pt modelId="{96DECEB5-F6DB-47A8-8887-2352160CFB1F}" type="pres">
      <dgm:prSet presAssocID="{28DFECB1-4305-4C07-9B54-FCAC02A1106C}" presName="parTx" presStyleLbl="revTx" presStyleIdx="1" presStyleCnt="4">
        <dgm:presLayoutVars>
          <dgm:chMax val="0"/>
          <dgm:chPref val="0"/>
        </dgm:presLayoutVars>
      </dgm:prSet>
      <dgm:spPr/>
    </dgm:pt>
    <dgm:pt modelId="{E4B753D7-6A19-4097-9CAE-6CCD3FB260B7}" type="pres">
      <dgm:prSet presAssocID="{1F43F06E-6394-49E5-890C-9278121C19D2}" presName="sibTrans" presStyleCnt="0"/>
      <dgm:spPr/>
    </dgm:pt>
    <dgm:pt modelId="{96B13B04-841D-4093-8914-C9DBC728C1C8}" type="pres">
      <dgm:prSet presAssocID="{2B6CACBB-7215-464F-839E-DBE40DD7E6B4}" presName="compNode" presStyleCnt="0"/>
      <dgm:spPr/>
    </dgm:pt>
    <dgm:pt modelId="{19D21B8D-8B88-49BB-AA83-D304714ED5B8}" type="pres">
      <dgm:prSet presAssocID="{2B6CACBB-7215-464F-839E-DBE40DD7E6B4}" presName="bgRect" presStyleLbl="bgShp" presStyleIdx="2" presStyleCnt="4"/>
      <dgm:spPr/>
    </dgm:pt>
    <dgm:pt modelId="{F3DB9B94-0FB1-4908-A7AD-DE2A97748C2F}" type="pres">
      <dgm:prSet presAssocID="{2B6CACBB-7215-464F-839E-DBE40DD7E6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BC12750C-2FE5-4BB8-9A28-538993957719}" type="pres">
      <dgm:prSet presAssocID="{2B6CACBB-7215-464F-839E-DBE40DD7E6B4}" presName="spaceRect" presStyleCnt="0"/>
      <dgm:spPr/>
    </dgm:pt>
    <dgm:pt modelId="{F454821F-D6BA-4EFC-AF59-63BB3A86AF98}" type="pres">
      <dgm:prSet presAssocID="{2B6CACBB-7215-464F-839E-DBE40DD7E6B4}" presName="parTx" presStyleLbl="revTx" presStyleIdx="2" presStyleCnt="4">
        <dgm:presLayoutVars>
          <dgm:chMax val="0"/>
          <dgm:chPref val="0"/>
        </dgm:presLayoutVars>
      </dgm:prSet>
      <dgm:spPr/>
    </dgm:pt>
    <dgm:pt modelId="{1AD318C9-6BC6-47CD-8D2F-FADF4473CC6F}" type="pres">
      <dgm:prSet presAssocID="{1783A5D7-DE9C-4344-A7D3-DF8CA8290076}" presName="sibTrans" presStyleCnt="0"/>
      <dgm:spPr/>
    </dgm:pt>
    <dgm:pt modelId="{D55EDAAD-BAAC-4512-AC70-D88CB3E9EF6D}" type="pres">
      <dgm:prSet presAssocID="{3C94AC00-25C4-45CA-B1E2-26D2AE970936}" presName="compNode" presStyleCnt="0"/>
      <dgm:spPr/>
    </dgm:pt>
    <dgm:pt modelId="{75E86A24-6693-46D3-9509-ED7C2F479CBA}" type="pres">
      <dgm:prSet presAssocID="{3C94AC00-25C4-45CA-B1E2-26D2AE970936}" presName="bgRect" presStyleLbl="bgShp" presStyleIdx="3" presStyleCnt="4"/>
      <dgm:spPr/>
    </dgm:pt>
    <dgm:pt modelId="{E79F4D5C-3DE7-47A7-BA8D-7E54CE6C9482}" type="pres">
      <dgm:prSet presAssocID="{3C94AC00-25C4-45CA-B1E2-26D2AE97093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a:ext>
      </dgm:extLst>
    </dgm:pt>
    <dgm:pt modelId="{E74F5EA4-0DF3-48AD-8F0C-909DA9390474}" type="pres">
      <dgm:prSet presAssocID="{3C94AC00-25C4-45CA-B1E2-26D2AE970936}" presName="spaceRect" presStyleCnt="0"/>
      <dgm:spPr/>
    </dgm:pt>
    <dgm:pt modelId="{DDBF07D0-FC13-4733-BED3-04D954C70EB6}" type="pres">
      <dgm:prSet presAssocID="{3C94AC00-25C4-45CA-B1E2-26D2AE970936}" presName="parTx" presStyleLbl="revTx" presStyleIdx="3" presStyleCnt="4">
        <dgm:presLayoutVars>
          <dgm:chMax val="0"/>
          <dgm:chPref val="0"/>
        </dgm:presLayoutVars>
      </dgm:prSet>
      <dgm:spPr/>
    </dgm:pt>
  </dgm:ptLst>
  <dgm:cxnLst>
    <dgm:cxn modelId="{4341071B-598D-47C3-9643-29E9B4271698}" type="presOf" srcId="{3C94AC00-25C4-45CA-B1E2-26D2AE970936}" destId="{DDBF07D0-FC13-4733-BED3-04D954C70EB6}" srcOrd="0" destOrd="0" presId="urn:microsoft.com/office/officeart/2018/2/layout/IconVerticalSolidList"/>
    <dgm:cxn modelId="{A2B66C61-E2F9-40E9-B4E0-A452D13CC115}" type="presOf" srcId="{32741D5F-DA0D-4E03-8B23-9104C325A7DF}" destId="{6BBBE0C5-34FB-415E-88DD-79A96472186A}" srcOrd="0" destOrd="0" presId="urn:microsoft.com/office/officeart/2018/2/layout/IconVerticalSolidList"/>
    <dgm:cxn modelId="{E317D457-2C1F-4149-ACFF-333739A1CCE9}" srcId="{32741D5F-DA0D-4E03-8B23-9104C325A7DF}" destId="{28DFECB1-4305-4C07-9B54-FCAC02A1106C}" srcOrd="1" destOrd="0" parTransId="{027675A4-6DE4-4E2F-BE31-636A0A100BC6}" sibTransId="{1F43F06E-6394-49E5-890C-9278121C19D2}"/>
    <dgm:cxn modelId="{AEDB045A-F1C4-44EF-A6FE-9D9EEFE84EF1}" type="presOf" srcId="{A7C8CCEB-F30C-43E0-933B-FFC4D65B56FF}" destId="{1E3DE143-8A31-4F8F-8E38-55B081FF1609}" srcOrd="0" destOrd="0" presId="urn:microsoft.com/office/officeart/2018/2/layout/IconVerticalSolidList"/>
    <dgm:cxn modelId="{2749F38A-B036-4CB6-B4C5-24089D4A7D29}" type="presOf" srcId="{28DFECB1-4305-4C07-9B54-FCAC02A1106C}" destId="{96DECEB5-F6DB-47A8-8887-2352160CFB1F}" srcOrd="0" destOrd="0" presId="urn:microsoft.com/office/officeart/2018/2/layout/IconVerticalSolidList"/>
    <dgm:cxn modelId="{E7B1DDCA-3261-411C-AAEB-AD5AE0072949}" type="presOf" srcId="{2B6CACBB-7215-464F-839E-DBE40DD7E6B4}" destId="{F454821F-D6BA-4EFC-AF59-63BB3A86AF98}" srcOrd="0" destOrd="0" presId="urn:microsoft.com/office/officeart/2018/2/layout/IconVerticalSolidList"/>
    <dgm:cxn modelId="{90B63BCF-BCC3-4CC7-9706-0DF3455CF423}" srcId="{32741D5F-DA0D-4E03-8B23-9104C325A7DF}" destId="{3C94AC00-25C4-45CA-B1E2-26D2AE970936}" srcOrd="3" destOrd="0" parTransId="{A48FB829-3D48-45DE-A0AC-71CB8907498F}" sibTransId="{C6E69072-6F82-47CB-B35F-7CCDF5FDA9B2}"/>
    <dgm:cxn modelId="{89D593F6-E331-45A2-9DA2-2D3ED66613E0}" srcId="{32741D5F-DA0D-4E03-8B23-9104C325A7DF}" destId="{2B6CACBB-7215-464F-839E-DBE40DD7E6B4}" srcOrd="2" destOrd="0" parTransId="{D856FC94-5E36-4F77-8F1F-12660A2B0019}" sibTransId="{1783A5D7-DE9C-4344-A7D3-DF8CA8290076}"/>
    <dgm:cxn modelId="{70C961F7-F14A-4A1B-AE6B-198635A54C91}" srcId="{32741D5F-DA0D-4E03-8B23-9104C325A7DF}" destId="{A7C8CCEB-F30C-43E0-933B-FFC4D65B56FF}" srcOrd="0" destOrd="0" parTransId="{2BC4E449-4A6A-496E-BDFE-2225BE9152B5}" sibTransId="{490317B3-8AF9-49DD-AF7B-206B516CD81A}"/>
    <dgm:cxn modelId="{97322312-837E-4124-A1E4-971702E81526}" type="presParOf" srcId="{6BBBE0C5-34FB-415E-88DD-79A96472186A}" destId="{381702A5-F02C-402C-B282-7C55E6C0C91A}" srcOrd="0" destOrd="0" presId="urn:microsoft.com/office/officeart/2018/2/layout/IconVerticalSolidList"/>
    <dgm:cxn modelId="{638E608A-ECEA-475A-8874-99549FE25332}" type="presParOf" srcId="{381702A5-F02C-402C-B282-7C55E6C0C91A}" destId="{16D04C9B-DF3C-40E2-A625-9EEA62AF10F3}" srcOrd="0" destOrd="0" presId="urn:microsoft.com/office/officeart/2018/2/layout/IconVerticalSolidList"/>
    <dgm:cxn modelId="{ED8E4550-4660-4671-99B2-A8F8BAA1FAB1}" type="presParOf" srcId="{381702A5-F02C-402C-B282-7C55E6C0C91A}" destId="{03C4370C-CAD4-48C0-BA80-BC4423B69D19}" srcOrd="1" destOrd="0" presId="urn:microsoft.com/office/officeart/2018/2/layout/IconVerticalSolidList"/>
    <dgm:cxn modelId="{5775EAE4-742F-4CE6-AA09-71C3F687F18F}" type="presParOf" srcId="{381702A5-F02C-402C-B282-7C55E6C0C91A}" destId="{6B8FBD02-54C3-49D3-A99A-587396DA15E5}" srcOrd="2" destOrd="0" presId="urn:microsoft.com/office/officeart/2018/2/layout/IconVerticalSolidList"/>
    <dgm:cxn modelId="{61DF5B93-22E8-44D4-84AF-42E23CD21FD5}" type="presParOf" srcId="{381702A5-F02C-402C-B282-7C55E6C0C91A}" destId="{1E3DE143-8A31-4F8F-8E38-55B081FF1609}" srcOrd="3" destOrd="0" presId="urn:microsoft.com/office/officeart/2018/2/layout/IconVerticalSolidList"/>
    <dgm:cxn modelId="{1353826E-57D0-4988-B9E3-6398D9DA7A3F}" type="presParOf" srcId="{6BBBE0C5-34FB-415E-88DD-79A96472186A}" destId="{5F3427DD-CB9E-44E6-80AB-D24EF7050C44}" srcOrd="1" destOrd="0" presId="urn:microsoft.com/office/officeart/2018/2/layout/IconVerticalSolidList"/>
    <dgm:cxn modelId="{D4B533C1-A0C9-4833-87DE-B219CA8ED591}" type="presParOf" srcId="{6BBBE0C5-34FB-415E-88DD-79A96472186A}" destId="{1F644DA0-C07B-4ED2-80CE-05B2D00E5D4D}" srcOrd="2" destOrd="0" presId="urn:microsoft.com/office/officeart/2018/2/layout/IconVerticalSolidList"/>
    <dgm:cxn modelId="{8F1DB128-D871-4789-A206-03993C1775F6}" type="presParOf" srcId="{1F644DA0-C07B-4ED2-80CE-05B2D00E5D4D}" destId="{7D5009EC-93C1-4F7E-B4A7-6EC17370EF73}" srcOrd="0" destOrd="0" presId="urn:microsoft.com/office/officeart/2018/2/layout/IconVerticalSolidList"/>
    <dgm:cxn modelId="{63CC6471-CDC2-47C3-BDF9-1D9FD921B80C}" type="presParOf" srcId="{1F644DA0-C07B-4ED2-80CE-05B2D00E5D4D}" destId="{941A3108-06DF-4B6A-82A1-C16EBCDA304D}" srcOrd="1" destOrd="0" presId="urn:microsoft.com/office/officeart/2018/2/layout/IconVerticalSolidList"/>
    <dgm:cxn modelId="{E6834F16-1B16-4F5C-B70E-DE1849ED6274}" type="presParOf" srcId="{1F644DA0-C07B-4ED2-80CE-05B2D00E5D4D}" destId="{B42C00B2-E1FD-4BFE-97C4-F91821CBFD96}" srcOrd="2" destOrd="0" presId="urn:microsoft.com/office/officeart/2018/2/layout/IconVerticalSolidList"/>
    <dgm:cxn modelId="{3542098A-4F1B-4B98-B458-03861AF779FC}" type="presParOf" srcId="{1F644DA0-C07B-4ED2-80CE-05B2D00E5D4D}" destId="{96DECEB5-F6DB-47A8-8887-2352160CFB1F}" srcOrd="3" destOrd="0" presId="urn:microsoft.com/office/officeart/2018/2/layout/IconVerticalSolidList"/>
    <dgm:cxn modelId="{B427106E-1062-481B-8DAE-68206B18540A}" type="presParOf" srcId="{6BBBE0C5-34FB-415E-88DD-79A96472186A}" destId="{E4B753D7-6A19-4097-9CAE-6CCD3FB260B7}" srcOrd="3" destOrd="0" presId="urn:microsoft.com/office/officeart/2018/2/layout/IconVerticalSolidList"/>
    <dgm:cxn modelId="{DDC2FA31-84DD-4EBD-A49C-50F2F492FDE5}" type="presParOf" srcId="{6BBBE0C5-34FB-415E-88DD-79A96472186A}" destId="{96B13B04-841D-4093-8914-C9DBC728C1C8}" srcOrd="4" destOrd="0" presId="urn:microsoft.com/office/officeart/2018/2/layout/IconVerticalSolidList"/>
    <dgm:cxn modelId="{85E4B111-E661-43C5-9CDC-562351055B89}" type="presParOf" srcId="{96B13B04-841D-4093-8914-C9DBC728C1C8}" destId="{19D21B8D-8B88-49BB-AA83-D304714ED5B8}" srcOrd="0" destOrd="0" presId="urn:microsoft.com/office/officeart/2018/2/layout/IconVerticalSolidList"/>
    <dgm:cxn modelId="{7D8DAAC5-9A5C-4081-A1C0-329D820E7294}" type="presParOf" srcId="{96B13B04-841D-4093-8914-C9DBC728C1C8}" destId="{F3DB9B94-0FB1-4908-A7AD-DE2A97748C2F}" srcOrd="1" destOrd="0" presId="urn:microsoft.com/office/officeart/2018/2/layout/IconVerticalSolidList"/>
    <dgm:cxn modelId="{85802BB9-2EFF-4D46-87BF-B95732917D85}" type="presParOf" srcId="{96B13B04-841D-4093-8914-C9DBC728C1C8}" destId="{BC12750C-2FE5-4BB8-9A28-538993957719}" srcOrd="2" destOrd="0" presId="urn:microsoft.com/office/officeart/2018/2/layout/IconVerticalSolidList"/>
    <dgm:cxn modelId="{46DD3BFA-56EF-4EE4-87E1-DA0669852830}" type="presParOf" srcId="{96B13B04-841D-4093-8914-C9DBC728C1C8}" destId="{F454821F-D6BA-4EFC-AF59-63BB3A86AF98}" srcOrd="3" destOrd="0" presId="urn:microsoft.com/office/officeart/2018/2/layout/IconVerticalSolidList"/>
    <dgm:cxn modelId="{CDAFF924-59F1-42D6-ACAF-3DB0B38BBCA4}" type="presParOf" srcId="{6BBBE0C5-34FB-415E-88DD-79A96472186A}" destId="{1AD318C9-6BC6-47CD-8D2F-FADF4473CC6F}" srcOrd="5" destOrd="0" presId="urn:microsoft.com/office/officeart/2018/2/layout/IconVerticalSolidList"/>
    <dgm:cxn modelId="{19696374-D496-41E7-AA00-08115FF70267}" type="presParOf" srcId="{6BBBE0C5-34FB-415E-88DD-79A96472186A}" destId="{D55EDAAD-BAAC-4512-AC70-D88CB3E9EF6D}" srcOrd="6" destOrd="0" presId="urn:microsoft.com/office/officeart/2018/2/layout/IconVerticalSolidList"/>
    <dgm:cxn modelId="{4600E70E-3C62-439E-8CD9-80D48EF03501}" type="presParOf" srcId="{D55EDAAD-BAAC-4512-AC70-D88CB3E9EF6D}" destId="{75E86A24-6693-46D3-9509-ED7C2F479CBA}" srcOrd="0" destOrd="0" presId="urn:microsoft.com/office/officeart/2018/2/layout/IconVerticalSolidList"/>
    <dgm:cxn modelId="{5111E2C5-3197-4397-8190-33539BB302C5}" type="presParOf" srcId="{D55EDAAD-BAAC-4512-AC70-D88CB3E9EF6D}" destId="{E79F4D5C-3DE7-47A7-BA8D-7E54CE6C9482}" srcOrd="1" destOrd="0" presId="urn:microsoft.com/office/officeart/2018/2/layout/IconVerticalSolidList"/>
    <dgm:cxn modelId="{10E393F8-CDA6-4F4B-9875-E6F955E85AD3}" type="presParOf" srcId="{D55EDAAD-BAAC-4512-AC70-D88CB3E9EF6D}" destId="{E74F5EA4-0DF3-48AD-8F0C-909DA9390474}" srcOrd="2" destOrd="0" presId="urn:microsoft.com/office/officeart/2018/2/layout/IconVerticalSolidList"/>
    <dgm:cxn modelId="{2107F2C1-EDF9-4EF8-8965-7CB23B2020DA}" type="presParOf" srcId="{D55EDAAD-BAAC-4512-AC70-D88CB3E9EF6D}" destId="{DDBF07D0-FC13-4733-BED3-04D954C70EB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741D5F-DA0D-4E03-8B23-9104C325A7D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C8CCEB-F30C-43E0-933B-FFC4D65B56FF}">
      <dgm:prSet custT="1"/>
      <dgm:spPr/>
      <dgm:t>
        <a:bodyPr/>
        <a:lstStyle/>
        <a:p>
          <a:pPr marL="0" lvl="0" indent="0" algn="l" defTabSz="622300">
            <a:lnSpc>
              <a:spcPct val="100000"/>
            </a:lnSpc>
            <a:spcBef>
              <a:spcPct val="0"/>
            </a:spcBef>
            <a:spcAft>
              <a:spcPct val="35000"/>
            </a:spcAft>
            <a:buNone/>
          </a:pPr>
          <a:r>
            <a:rPr lang="en-US" sz="1400" kern="1200" dirty="0" err="1">
              <a:solidFill>
                <a:srgbClr val="000000">
                  <a:hueOff val="0"/>
                  <a:satOff val="0"/>
                  <a:lumOff val="0"/>
                  <a:alphaOff val="0"/>
                </a:srgbClr>
              </a:solidFill>
              <a:latin typeface="Arial"/>
              <a:ea typeface="+mn-ea"/>
              <a:cs typeface="+mn-cs"/>
            </a:rPr>
            <a:t>SherlyPusphaAnnabel</a:t>
          </a:r>
          <a:r>
            <a:rPr lang="en-US" sz="1400" kern="1200" dirty="0">
              <a:solidFill>
                <a:srgbClr val="000000">
                  <a:hueOff val="0"/>
                  <a:satOff val="0"/>
                  <a:lumOff val="0"/>
                  <a:alphaOff val="0"/>
                </a:srgbClr>
              </a:solidFill>
              <a:latin typeface="Arial"/>
              <a:ea typeface="+mn-ea"/>
              <a:cs typeface="+mn-cs"/>
            </a:rPr>
            <a:t>, L.; </a:t>
          </a:r>
          <a:r>
            <a:rPr lang="en-US" sz="1400" kern="1200" dirty="0" err="1">
              <a:solidFill>
                <a:srgbClr val="000000">
                  <a:hueOff val="0"/>
                  <a:satOff val="0"/>
                  <a:lumOff val="0"/>
                  <a:alphaOff val="0"/>
                </a:srgbClr>
              </a:solidFill>
              <a:latin typeface="Arial"/>
              <a:ea typeface="+mn-ea"/>
              <a:cs typeface="+mn-cs"/>
            </a:rPr>
            <a:t>Sreenidhi</a:t>
          </a:r>
          <a:r>
            <a:rPr lang="en-US" sz="1400" kern="1200" dirty="0">
              <a:solidFill>
                <a:srgbClr val="000000">
                  <a:hueOff val="0"/>
                  <a:satOff val="0"/>
                  <a:lumOff val="0"/>
                  <a:alphaOff val="0"/>
                </a:srgbClr>
              </a:solidFill>
              <a:latin typeface="Arial"/>
              <a:ea typeface="+mn-ea"/>
              <a:cs typeface="+mn-cs"/>
            </a:rPr>
            <a:t>, S.; </a:t>
          </a:r>
          <a:r>
            <a:rPr lang="en-US" sz="1400" kern="1200" dirty="0" err="1">
              <a:solidFill>
                <a:srgbClr val="000000">
                  <a:hueOff val="0"/>
                  <a:satOff val="0"/>
                  <a:lumOff val="0"/>
                  <a:alphaOff val="0"/>
                </a:srgbClr>
              </a:solidFill>
              <a:latin typeface="Arial"/>
              <a:ea typeface="+mn-ea"/>
              <a:cs typeface="+mn-cs"/>
            </a:rPr>
            <a:t>Vishali</a:t>
          </a:r>
          <a:r>
            <a:rPr lang="en-US" sz="1400" kern="1200" dirty="0">
              <a:solidFill>
                <a:srgbClr val="000000">
                  <a:hueOff val="0"/>
                  <a:satOff val="0"/>
                  <a:lumOff val="0"/>
                  <a:alphaOff val="0"/>
                </a:srgbClr>
              </a:solidFill>
              <a:latin typeface="Arial"/>
              <a:ea typeface="+mn-ea"/>
              <a:cs typeface="+mn-cs"/>
            </a:rPr>
            <a:t>, N. A Novel Diagnosis System for Parkinson’s Disease Using K-means Clustering and Decision Tree. In Communication and Intelligent Systems; Springer: Berlin/Heidelberg, Germany, 2021; pp. 607–615.</a:t>
          </a:r>
        </a:p>
      </dgm:t>
    </dgm:pt>
    <dgm:pt modelId="{2BC4E449-4A6A-496E-BDFE-2225BE9152B5}" type="parTrans" cxnId="{70C961F7-F14A-4A1B-AE6B-198635A54C91}">
      <dgm:prSet/>
      <dgm:spPr/>
      <dgm:t>
        <a:bodyPr/>
        <a:lstStyle/>
        <a:p>
          <a:endParaRPr lang="en-US"/>
        </a:p>
      </dgm:t>
    </dgm:pt>
    <dgm:pt modelId="{490317B3-8AF9-49DD-AF7B-206B516CD81A}" type="sibTrans" cxnId="{70C961F7-F14A-4A1B-AE6B-198635A54C91}">
      <dgm:prSet/>
      <dgm:spPr/>
      <dgm:t>
        <a:bodyPr/>
        <a:lstStyle/>
        <a:p>
          <a:endParaRPr lang="en-US"/>
        </a:p>
      </dgm:t>
    </dgm:pt>
    <dgm:pt modelId="{28DFECB1-4305-4C07-9B54-FCAC02A1106C}">
      <dgm:prSet custT="1"/>
      <dgm:spPr/>
      <dgm:t>
        <a:bodyPr/>
        <a:lstStyle/>
        <a:p>
          <a:pPr marL="0" lvl="0" indent="0" algn="l" defTabSz="622300">
            <a:lnSpc>
              <a:spcPct val="100000"/>
            </a:lnSpc>
            <a:spcBef>
              <a:spcPct val="0"/>
            </a:spcBef>
            <a:spcAft>
              <a:spcPct val="35000"/>
            </a:spcAft>
            <a:buNone/>
          </a:pPr>
          <a:r>
            <a:rPr lang="en-US" sz="1400" kern="1200" dirty="0">
              <a:solidFill>
                <a:srgbClr val="000000">
                  <a:hueOff val="0"/>
                  <a:satOff val="0"/>
                  <a:lumOff val="0"/>
                  <a:alphaOff val="0"/>
                </a:srgbClr>
              </a:solidFill>
              <a:latin typeface="Arial"/>
              <a:ea typeface="+mn-ea"/>
              <a:cs typeface="+mn-cs"/>
            </a:rPr>
            <a:t>Shetty, S.; Rao, Y. SVM-based machine learning approach to identify Parkinson's disease using gait analysis. In Proceedings of the 2016 International Conference on Inventive Computation Technologies (ICICT), Coimbatore, India, 26–27 August 2016; IEEE: Manhattan, NY, USA, 2016; Volume 2, pp. 1–5.</a:t>
          </a:r>
        </a:p>
      </dgm:t>
    </dgm:pt>
    <dgm:pt modelId="{027675A4-6DE4-4E2F-BE31-636A0A100BC6}" type="parTrans" cxnId="{E317D457-2C1F-4149-ACFF-333739A1CCE9}">
      <dgm:prSet/>
      <dgm:spPr/>
      <dgm:t>
        <a:bodyPr/>
        <a:lstStyle/>
        <a:p>
          <a:endParaRPr lang="en-US"/>
        </a:p>
      </dgm:t>
    </dgm:pt>
    <dgm:pt modelId="{1F43F06E-6394-49E5-890C-9278121C19D2}" type="sibTrans" cxnId="{E317D457-2C1F-4149-ACFF-333739A1CCE9}">
      <dgm:prSet/>
      <dgm:spPr/>
      <dgm:t>
        <a:bodyPr/>
        <a:lstStyle/>
        <a:p>
          <a:endParaRPr lang="en-US"/>
        </a:p>
      </dgm:t>
    </dgm:pt>
    <dgm:pt modelId="{2B6CACBB-7215-464F-839E-DBE40DD7E6B4}">
      <dgm:prSet custT="1"/>
      <dgm:spPr/>
      <dgm:t>
        <a:bodyPr/>
        <a:lstStyle/>
        <a:p>
          <a:pPr marL="0" lvl="0" indent="0" algn="l" defTabSz="622300">
            <a:lnSpc>
              <a:spcPct val="100000"/>
            </a:lnSpc>
            <a:spcBef>
              <a:spcPct val="0"/>
            </a:spcBef>
            <a:spcAft>
              <a:spcPct val="35000"/>
            </a:spcAft>
            <a:buNone/>
          </a:pPr>
          <a:r>
            <a:rPr lang="en-US" sz="1400" kern="1200" dirty="0">
              <a:solidFill>
                <a:srgbClr val="000000">
                  <a:hueOff val="0"/>
                  <a:satOff val="0"/>
                  <a:lumOff val="0"/>
                  <a:alphaOff val="0"/>
                </a:srgbClr>
              </a:solidFill>
              <a:latin typeface="Arial"/>
              <a:ea typeface="+mn-ea"/>
              <a:cs typeface="+mn-cs"/>
            </a:rPr>
            <a:t>Asmae,O.;</a:t>
          </a:r>
          <a:r>
            <a:rPr lang="en-US" sz="1400" kern="1200" dirty="0" err="1">
              <a:solidFill>
                <a:srgbClr val="000000">
                  <a:hueOff val="0"/>
                  <a:satOff val="0"/>
                  <a:lumOff val="0"/>
                  <a:alphaOff val="0"/>
                </a:srgbClr>
              </a:solidFill>
              <a:latin typeface="Arial"/>
              <a:ea typeface="+mn-ea"/>
              <a:cs typeface="+mn-cs"/>
            </a:rPr>
            <a:t>Abdelhadi,R</a:t>
          </a:r>
          <a:r>
            <a:rPr lang="en-US" sz="1400" kern="1200" dirty="0">
              <a:solidFill>
                <a:srgbClr val="000000">
                  <a:hueOff val="0"/>
                  <a:satOff val="0"/>
                  <a:lumOff val="0"/>
                  <a:alphaOff val="0"/>
                </a:srgbClr>
              </a:solidFill>
              <a:latin typeface="Arial"/>
              <a:ea typeface="+mn-ea"/>
              <a:cs typeface="+mn-cs"/>
            </a:rPr>
            <a:t>.; </a:t>
          </a:r>
          <a:r>
            <a:rPr lang="en-US" sz="1400" kern="1200" dirty="0" err="1">
              <a:solidFill>
                <a:srgbClr val="000000">
                  <a:hueOff val="0"/>
                  <a:satOff val="0"/>
                  <a:lumOff val="0"/>
                  <a:alphaOff val="0"/>
                </a:srgbClr>
              </a:solidFill>
              <a:latin typeface="Arial"/>
              <a:ea typeface="+mn-ea"/>
              <a:cs typeface="+mn-cs"/>
            </a:rPr>
            <a:t>Bouchaib</a:t>
          </a:r>
          <a:r>
            <a:rPr lang="en-US" sz="1400" kern="1200" dirty="0">
              <a:solidFill>
                <a:srgbClr val="000000">
                  <a:hueOff val="0"/>
                  <a:satOff val="0"/>
                  <a:lumOff val="0"/>
                  <a:alphaOff val="0"/>
                </a:srgbClr>
              </a:solidFill>
              <a:latin typeface="Arial"/>
              <a:ea typeface="+mn-ea"/>
              <a:cs typeface="+mn-cs"/>
            </a:rPr>
            <a:t>, C.; Sara, S.; </a:t>
          </a:r>
          <a:r>
            <a:rPr lang="en-US" sz="1400" kern="1200" dirty="0" err="1">
              <a:solidFill>
                <a:srgbClr val="000000">
                  <a:hueOff val="0"/>
                  <a:satOff val="0"/>
                  <a:lumOff val="0"/>
                  <a:alphaOff val="0"/>
                </a:srgbClr>
              </a:solidFill>
              <a:latin typeface="Arial"/>
              <a:ea typeface="+mn-ea"/>
              <a:cs typeface="+mn-cs"/>
            </a:rPr>
            <a:t>Tajeddine</a:t>
          </a:r>
          <a:r>
            <a:rPr lang="en-US" sz="1400" kern="1200" dirty="0">
              <a:solidFill>
                <a:srgbClr val="000000">
                  <a:hueOff val="0"/>
                  <a:satOff val="0"/>
                  <a:lumOff val="0"/>
                  <a:alphaOff val="0"/>
                </a:srgbClr>
              </a:solidFill>
              <a:latin typeface="Arial"/>
              <a:ea typeface="+mn-ea"/>
              <a:cs typeface="+mn-cs"/>
            </a:rPr>
            <a:t>, K. Parkinson’s disease identification using KNN and ANN Algorithms based on Voice Disorder. In Proceedings of the 2020 1st International Conference on Innovative Research in Applied Science, Engineering and Technology (IRASET), Meknes, Morocco, 19–20 March 2020; IEEE: Manhattan, NY, USA, 2020; pp. 1–6.</a:t>
          </a:r>
        </a:p>
      </dgm:t>
    </dgm:pt>
    <dgm:pt modelId="{D856FC94-5E36-4F77-8F1F-12660A2B0019}" type="parTrans" cxnId="{89D593F6-E331-45A2-9DA2-2D3ED66613E0}">
      <dgm:prSet/>
      <dgm:spPr/>
      <dgm:t>
        <a:bodyPr/>
        <a:lstStyle/>
        <a:p>
          <a:endParaRPr lang="en-US"/>
        </a:p>
      </dgm:t>
    </dgm:pt>
    <dgm:pt modelId="{1783A5D7-DE9C-4344-A7D3-DF8CA8290076}" type="sibTrans" cxnId="{89D593F6-E331-45A2-9DA2-2D3ED66613E0}">
      <dgm:prSet/>
      <dgm:spPr/>
      <dgm:t>
        <a:bodyPr/>
        <a:lstStyle/>
        <a:p>
          <a:endParaRPr lang="en-US"/>
        </a:p>
      </dgm:t>
    </dgm:pt>
    <dgm:pt modelId="{3C94AC00-25C4-45CA-B1E2-26D2AE970936}">
      <dgm:prSet custT="1"/>
      <dgm:spPr/>
      <dgm:t>
        <a:bodyPr/>
        <a:lstStyle/>
        <a:p>
          <a:pPr marL="0" lvl="0" indent="0" algn="l" defTabSz="622300">
            <a:lnSpc>
              <a:spcPct val="100000"/>
            </a:lnSpc>
            <a:spcBef>
              <a:spcPct val="0"/>
            </a:spcBef>
            <a:spcAft>
              <a:spcPct val="35000"/>
            </a:spcAft>
            <a:buNone/>
          </a:pPr>
          <a:r>
            <a:rPr lang="en-US" sz="1400" kern="1200" dirty="0" err="1">
              <a:solidFill>
                <a:srgbClr val="000000">
                  <a:hueOff val="0"/>
                  <a:satOff val="0"/>
                  <a:lumOff val="0"/>
                  <a:alphaOff val="0"/>
                </a:srgbClr>
              </a:solidFill>
              <a:latin typeface="Arial"/>
              <a:ea typeface="+mn-ea"/>
              <a:cs typeface="+mn-cs"/>
            </a:rPr>
            <a:t>Nurrohman</a:t>
          </a:r>
          <a:r>
            <a:rPr lang="en-US" sz="1400" kern="1200" dirty="0">
              <a:solidFill>
                <a:srgbClr val="000000">
                  <a:hueOff val="0"/>
                  <a:satOff val="0"/>
                  <a:lumOff val="0"/>
                  <a:alphaOff val="0"/>
                </a:srgbClr>
              </a:solidFill>
              <a:latin typeface="Arial"/>
              <a:ea typeface="+mn-ea"/>
              <a:cs typeface="+mn-cs"/>
            </a:rPr>
            <a:t>, A.; Abdullah, S.; </a:t>
          </a:r>
          <a:r>
            <a:rPr lang="en-US" sz="1400" kern="1200" dirty="0" err="1">
              <a:solidFill>
                <a:srgbClr val="000000">
                  <a:hueOff val="0"/>
                  <a:satOff val="0"/>
                  <a:lumOff val="0"/>
                  <a:alphaOff val="0"/>
                </a:srgbClr>
              </a:solidFill>
              <a:latin typeface="Arial"/>
              <a:ea typeface="+mn-ea"/>
              <a:cs typeface="+mn-cs"/>
            </a:rPr>
            <a:t>Murfi</a:t>
          </a:r>
          <a:r>
            <a:rPr lang="en-US" sz="1400" kern="1200" dirty="0">
              <a:solidFill>
                <a:srgbClr val="000000">
                  <a:hueOff val="0"/>
                  <a:satOff val="0"/>
                  <a:lumOff val="0"/>
                  <a:alphaOff val="0"/>
                </a:srgbClr>
              </a:solidFill>
              <a:latin typeface="Arial"/>
              <a:ea typeface="+mn-ea"/>
              <a:cs typeface="+mn-cs"/>
            </a:rPr>
            <a:t>, H. Parkinson's disease subtype classification: Application of decision tree, logistic regression and logit leaf model. In AIP Conference Proceedings; AIP Publishing LLC: Melville, NY, USA, 2020; Volume 2242, p. 030015.</a:t>
          </a:r>
        </a:p>
      </dgm:t>
    </dgm:pt>
    <dgm:pt modelId="{A48FB829-3D48-45DE-A0AC-71CB8907498F}" type="parTrans" cxnId="{90B63BCF-BCC3-4CC7-9706-0DF3455CF423}">
      <dgm:prSet/>
      <dgm:spPr/>
      <dgm:t>
        <a:bodyPr/>
        <a:lstStyle/>
        <a:p>
          <a:endParaRPr lang="en-US"/>
        </a:p>
      </dgm:t>
    </dgm:pt>
    <dgm:pt modelId="{C6E69072-6F82-47CB-B35F-7CCDF5FDA9B2}" type="sibTrans" cxnId="{90B63BCF-BCC3-4CC7-9706-0DF3455CF423}">
      <dgm:prSet/>
      <dgm:spPr/>
      <dgm:t>
        <a:bodyPr/>
        <a:lstStyle/>
        <a:p>
          <a:endParaRPr lang="en-US"/>
        </a:p>
      </dgm:t>
    </dgm:pt>
    <dgm:pt modelId="{6BBBE0C5-34FB-415E-88DD-79A96472186A}" type="pres">
      <dgm:prSet presAssocID="{32741D5F-DA0D-4E03-8B23-9104C325A7DF}" presName="root" presStyleCnt="0">
        <dgm:presLayoutVars>
          <dgm:dir/>
          <dgm:resizeHandles val="exact"/>
        </dgm:presLayoutVars>
      </dgm:prSet>
      <dgm:spPr/>
    </dgm:pt>
    <dgm:pt modelId="{381702A5-F02C-402C-B282-7C55E6C0C91A}" type="pres">
      <dgm:prSet presAssocID="{A7C8CCEB-F30C-43E0-933B-FFC4D65B56FF}" presName="compNode" presStyleCnt="0"/>
      <dgm:spPr/>
    </dgm:pt>
    <dgm:pt modelId="{16D04C9B-DF3C-40E2-A625-9EEA62AF10F3}" type="pres">
      <dgm:prSet presAssocID="{A7C8CCEB-F30C-43E0-933B-FFC4D65B56FF}" presName="bgRect" presStyleLbl="bgShp" presStyleIdx="0" presStyleCnt="4"/>
      <dgm:spPr/>
    </dgm:pt>
    <dgm:pt modelId="{03C4370C-CAD4-48C0-BA80-BC4423B69D19}" type="pres">
      <dgm:prSet presAssocID="{A7C8CCEB-F30C-43E0-933B-FFC4D65B56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6B8FBD02-54C3-49D3-A99A-587396DA15E5}" type="pres">
      <dgm:prSet presAssocID="{A7C8CCEB-F30C-43E0-933B-FFC4D65B56FF}" presName="spaceRect" presStyleCnt="0"/>
      <dgm:spPr/>
    </dgm:pt>
    <dgm:pt modelId="{1E3DE143-8A31-4F8F-8E38-55B081FF1609}" type="pres">
      <dgm:prSet presAssocID="{A7C8CCEB-F30C-43E0-933B-FFC4D65B56FF}" presName="parTx" presStyleLbl="revTx" presStyleIdx="0" presStyleCnt="4">
        <dgm:presLayoutVars>
          <dgm:chMax val="0"/>
          <dgm:chPref val="0"/>
        </dgm:presLayoutVars>
      </dgm:prSet>
      <dgm:spPr/>
    </dgm:pt>
    <dgm:pt modelId="{5F3427DD-CB9E-44E6-80AB-D24EF7050C44}" type="pres">
      <dgm:prSet presAssocID="{490317B3-8AF9-49DD-AF7B-206B516CD81A}" presName="sibTrans" presStyleCnt="0"/>
      <dgm:spPr/>
    </dgm:pt>
    <dgm:pt modelId="{1F644DA0-C07B-4ED2-80CE-05B2D00E5D4D}" type="pres">
      <dgm:prSet presAssocID="{28DFECB1-4305-4C07-9B54-FCAC02A1106C}" presName="compNode" presStyleCnt="0"/>
      <dgm:spPr/>
    </dgm:pt>
    <dgm:pt modelId="{7D5009EC-93C1-4F7E-B4A7-6EC17370EF73}" type="pres">
      <dgm:prSet presAssocID="{28DFECB1-4305-4C07-9B54-FCAC02A1106C}" presName="bgRect" presStyleLbl="bgShp" presStyleIdx="1" presStyleCnt="4"/>
      <dgm:spPr/>
    </dgm:pt>
    <dgm:pt modelId="{941A3108-06DF-4B6A-82A1-C16EBCDA304D}" type="pres">
      <dgm:prSet presAssocID="{28DFECB1-4305-4C07-9B54-FCAC02A110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B42C00B2-E1FD-4BFE-97C4-F91821CBFD96}" type="pres">
      <dgm:prSet presAssocID="{28DFECB1-4305-4C07-9B54-FCAC02A1106C}" presName="spaceRect" presStyleCnt="0"/>
      <dgm:spPr/>
    </dgm:pt>
    <dgm:pt modelId="{96DECEB5-F6DB-47A8-8887-2352160CFB1F}" type="pres">
      <dgm:prSet presAssocID="{28DFECB1-4305-4C07-9B54-FCAC02A1106C}" presName="parTx" presStyleLbl="revTx" presStyleIdx="1" presStyleCnt="4">
        <dgm:presLayoutVars>
          <dgm:chMax val="0"/>
          <dgm:chPref val="0"/>
        </dgm:presLayoutVars>
      </dgm:prSet>
      <dgm:spPr/>
    </dgm:pt>
    <dgm:pt modelId="{E4B753D7-6A19-4097-9CAE-6CCD3FB260B7}" type="pres">
      <dgm:prSet presAssocID="{1F43F06E-6394-49E5-890C-9278121C19D2}" presName="sibTrans" presStyleCnt="0"/>
      <dgm:spPr/>
    </dgm:pt>
    <dgm:pt modelId="{96B13B04-841D-4093-8914-C9DBC728C1C8}" type="pres">
      <dgm:prSet presAssocID="{2B6CACBB-7215-464F-839E-DBE40DD7E6B4}" presName="compNode" presStyleCnt="0"/>
      <dgm:spPr/>
    </dgm:pt>
    <dgm:pt modelId="{19D21B8D-8B88-49BB-AA83-D304714ED5B8}" type="pres">
      <dgm:prSet presAssocID="{2B6CACBB-7215-464F-839E-DBE40DD7E6B4}" presName="bgRect" presStyleLbl="bgShp" presStyleIdx="2" presStyleCnt="4" custScaleY="124537"/>
      <dgm:spPr/>
    </dgm:pt>
    <dgm:pt modelId="{F3DB9B94-0FB1-4908-A7AD-DE2A97748C2F}" type="pres">
      <dgm:prSet presAssocID="{2B6CACBB-7215-464F-839E-DBE40DD7E6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BC12750C-2FE5-4BB8-9A28-538993957719}" type="pres">
      <dgm:prSet presAssocID="{2B6CACBB-7215-464F-839E-DBE40DD7E6B4}" presName="spaceRect" presStyleCnt="0"/>
      <dgm:spPr/>
    </dgm:pt>
    <dgm:pt modelId="{F454821F-D6BA-4EFC-AF59-63BB3A86AF98}" type="pres">
      <dgm:prSet presAssocID="{2B6CACBB-7215-464F-839E-DBE40DD7E6B4}" presName="parTx" presStyleLbl="revTx" presStyleIdx="2" presStyleCnt="4">
        <dgm:presLayoutVars>
          <dgm:chMax val="0"/>
          <dgm:chPref val="0"/>
        </dgm:presLayoutVars>
      </dgm:prSet>
      <dgm:spPr/>
    </dgm:pt>
    <dgm:pt modelId="{1AD318C9-6BC6-47CD-8D2F-FADF4473CC6F}" type="pres">
      <dgm:prSet presAssocID="{1783A5D7-DE9C-4344-A7D3-DF8CA8290076}" presName="sibTrans" presStyleCnt="0"/>
      <dgm:spPr/>
    </dgm:pt>
    <dgm:pt modelId="{D55EDAAD-BAAC-4512-AC70-D88CB3E9EF6D}" type="pres">
      <dgm:prSet presAssocID="{3C94AC00-25C4-45CA-B1E2-26D2AE970936}" presName="compNode" presStyleCnt="0"/>
      <dgm:spPr/>
    </dgm:pt>
    <dgm:pt modelId="{75E86A24-6693-46D3-9509-ED7C2F479CBA}" type="pres">
      <dgm:prSet presAssocID="{3C94AC00-25C4-45CA-B1E2-26D2AE970936}" presName="bgRect" presStyleLbl="bgShp" presStyleIdx="3" presStyleCnt="4"/>
      <dgm:spPr/>
    </dgm:pt>
    <dgm:pt modelId="{E79F4D5C-3DE7-47A7-BA8D-7E54CE6C9482}" type="pres">
      <dgm:prSet presAssocID="{3C94AC00-25C4-45CA-B1E2-26D2AE97093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a:ext>
      </dgm:extLst>
    </dgm:pt>
    <dgm:pt modelId="{E74F5EA4-0DF3-48AD-8F0C-909DA9390474}" type="pres">
      <dgm:prSet presAssocID="{3C94AC00-25C4-45CA-B1E2-26D2AE970936}" presName="spaceRect" presStyleCnt="0"/>
      <dgm:spPr/>
    </dgm:pt>
    <dgm:pt modelId="{DDBF07D0-FC13-4733-BED3-04D954C70EB6}" type="pres">
      <dgm:prSet presAssocID="{3C94AC00-25C4-45CA-B1E2-26D2AE970936}" presName="parTx" presStyleLbl="revTx" presStyleIdx="3" presStyleCnt="4">
        <dgm:presLayoutVars>
          <dgm:chMax val="0"/>
          <dgm:chPref val="0"/>
        </dgm:presLayoutVars>
      </dgm:prSet>
      <dgm:spPr/>
    </dgm:pt>
  </dgm:ptLst>
  <dgm:cxnLst>
    <dgm:cxn modelId="{4341071B-598D-47C3-9643-29E9B4271698}" type="presOf" srcId="{3C94AC00-25C4-45CA-B1E2-26D2AE970936}" destId="{DDBF07D0-FC13-4733-BED3-04D954C70EB6}" srcOrd="0" destOrd="0" presId="urn:microsoft.com/office/officeart/2018/2/layout/IconVerticalSolidList"/>
    <dgm:cxn modelId="{A2B66C61-E2F9-40E9-B4E0-A452D13CC115}" type="presOf" srcId="{32741D5F-DA0D-4E03-8B23-9104C325A7DF}" destId="{6BBBE0C5-34FB-415E-88DD-79A96472186A}" srcOrd="0" destOrd="0" presId="urn:microsoft.com/office/officeart/2018/2/layout/IconVerticalSolidList"/>
    <dgm:cxn modelId="{E317D457-2C1F-4149-ACFF-333739A1CCE9}" srcId="{32741D5F-DA0D-4E03-8B23-9104C325A7DF}" destId="{28DFECB1-4305-4C07-9B54-FCAC02A1106C}" srcOrd="1" destOrd="0" parTransId="{027675A4-6DE4-4E2F-BE31-636A0A100BC6}" sibTransId="{1F43F06E-6394-49E5-890C-9278121C19D2}"/>
    <dgm:cxn modelId="{AEDB045A-F1C4-44EF-A6FE-9D9EEFE84EF1}" type="presOf" srcId="{A7C8CCEB-F30C-43E0-933B-FFC4D65B56FF}" destId="{1E3DE143-8A31-4F8F-8E38-55B081FF1609}" srcOrd="0" destOrd="0" presId="urn:microsoft.com/office/officeart/2018/2/layout/IconVerticalSolidList"/>
    <dgm:cxn modelId="{2749F38A-B036-4CB6-B4C5-24089D4A7D29}" type="presOf" srcId="{28DFECB1-4305-4C07-9B54-FCAC02A1106C}" destId="{96DECEB5-F6DB-47A8-8887-2352160CFB1F}" srcOrd="0" destOrd="0" presId="urn:microsoft.com/office/officeart/2018/2/layout/IconVerticalSolidList"/>
    <dgm:cxn modelId="{E7B1DDCA-3261-411C-AAEB-AD5AE0072949}" type="presOf" srcId="{2B6CACBB-7215-464F-839E-DBE40DD7E6B4}" destId="{F454821F-D6BA-4EFC-AF59-63BB3A86AF98}" srcOrd="0" destOrd="0" presId="urn:microsoft.com/office/officeart/2018/2/layout/IconVerticalSolidList"/>
    <dgm:cxn modelId="{90B63BCF-BCC3-4CC7-9706-0DF3455CF423}" srcId="{32741D5F-DA0D-4E03-8B23-9104C325A7DF}" destId="{3C94AC00-25C4-45CA-B1E2-26D2AE970936}" srcOrd="3" destOrd="0" parTransId="{A48FB829-3D48-45DE-A0AC-71CB8907498F}" sibTransId="{C6E69072-6F82-47CB-B35F-7CCDF5FDA9B2}"/>
    <dgm:cxn modelId="{89D593F6-E331-45A2-9DA2-2D3ED66613E0}" srcId="{32741D5F-DA0D-4E03-8B23-9104C325A7DF}" destId="{2B6CACBB-7215-464F-839E-DBE40DD7E6B4}" srcOrd="2" destOrd="0" parTransId="{D856FC94-5E36-4F77-8F1F-12660A2B0019}" sibTransId="{1783A5D7-DE9C-4344-A7D3-DF8CA8290076}"/>
    <dgm:cxn modelId="{70C961F7-F14A-4A1B-AE6B-198635A54C91}" srcId="{32741D5F-DA0D-4E03-8B23-9104C325A7DF}" destId="{A7C8CCEB-F30C-43E0-933B-FFC4D65B56FF}" srcOrd="0" destOrd="0" parTransId="{2BC4E449-4A6A-496E-BDFE-2225BE9152B5}" sibTransId="{490317B3-8AF9-49DD-AF7B-206B516CD81A}"/>
    <dgm:cxn modelId="{97322312-837E-4124-A1E4-971702E81526}" type="presParOf" srcId="{6BBBE0C5-34FB-415E-88DD-79A96472186A}" destId="{381702A5-F02C-402C-B282-7C55E6C0C91A}" srcOrd="0" destOrd="0" presId="urn:microsoft.com/office/officeart/2018/2/layout/IconVerticalSolidList"/>
    <dgm:cxn modelId="{638E608A-ECEA-475A-8874-99549FE25332}" type="presParOf" srcId="{381702A5-F02C-402C-B282-7C55E6C0C91A}" destId="{16D04C9B-DF3C-40E2-A625-9EEA62AF10F3}" srcOrd="0" destOrd="0" presId="urn:microsoft.com/office/officeart/2018/2/layout/IconVerticalSolidList"/>
    <dgm:cxn modelId="{ED8E4550-4660-4671-99B2-A8F8BAA1FAB1}" type="presParOf" srcId="{381702A5-F02C-402C-B282-7C55E6C0C91A}" destId="{03C4370C-CAD4-48C0-BA80-BC4423B69D19}" srcOrd="1" destOrd="0" presId="urn:microsoft.com/office/officeart/2018/2/layout/IconVerticalSolidList"/>
    <dgm:cxn modelId="{5775EAE4-742F-4CE6-AA09-71C3F687F18F}" type="presParOf" srcId="{381702A5-F02C-402C-B282-7C55E6C0C91A}" destId="{6B8FBD02-54C3-49D3-A99A-587396DA15E5}" srcOrd="2" destOrd="0" presId="urn:microsoft.com/office/officeart/2018/2/layout/IconVerticalSolidList"/>
    <dgm:cxn modelId="{61DF5B93-22E8-44D4-84AF-42E23CD21FD5}" type="presParOf" srcId="{381702A5-F02C-402C-B282-7C55E6C0C91A}" destId="{1E3DE143-8A31-4F8F-8E38-55B081FF1609}" srcOrd="3" destOrd="0" presId="urn:microsoft.com/office/officeart/2018/2/layout/IconVerticalSolidList"/>
    <dgm:cxn modelId="{1353826E-57D0-4988-B9E3-6398D9DA7A3F}" type="presParOf" srcId="{6BBBE0C5-34FB-415E-88DD-79A96472186A}" destId="{5F3427DD-CB9E-44E6-80AB-D24EF7050C44}" srcOrd="1" destOrd="0" presId="urn:microsoft.com/office/officeart/2018/2/layout/IconVerticalSolidList"/>
    <dgm:cxn modelId="{D4B533C1-A0C9-4833-87DE-B219CA8ED591}" type="presParOf" srcId="{6BBBE0C5-34FB-415E-88DD-79A96472186A}" destId="{1F644DA0-C07B-4ED2-80CE-05B2D00E5D4D}" srcOrd="2" destOrd="0" presId="urn:microsoft.com/office/officeart/2018/2/layout/IconVerticalSolidList"/>
    <dgm:cxn modelId="{8F1DB128-D871-4789-A206-03993C1775F6}" type="presParOf" srcId="{1F644DA0-C07B-4ED2-80CE-05B2D00E5D4D}" destId="{7D5009EC-93C1-4F7E-B4A7-6EC17370EF73}" srcOrd="0" destOrd="0" presId="urn:microsoft.com/office/officeart/2018/2/layout/IconVerticalSolidList"/>
    <dgm:cxn modelId="{63CC6471-CDC2-47C3-BDF9-1D9FD921B80C}" type="presParOf" srcId="{1F644DA0-C07B-4ED2-80CE-05B2D00E5D4D}" destId="{941A3108-06DF-4B6A-82A1-C16EBCDA304D}" srcOrd="1" destOrd="0" presId="urn:microsoft.com/office/officeart/2018/2/layout/IconVerticalSolidList"/>
    <dgm:cxn modelId="{E6834F16-1B16-4F5C-B70E-DE1849ED6274}" type="presParOf" srcId="{1F644DA0-C07B-4ED2-80CE-05B2D00E5D4D}" destId="{B42C00B2-E1FD-4BFE-97C4-F91821CBFD96}" srcOrd="2" destOrd="0" presId="urn:microsoft.com/office/officeart/2018/2/layout/IconVerticalSolidList"/>
    <dgm:cxn modelId="{3542098A-4F1B-4B98-B458-03861AF779FC}" type="presParOf" srcId="{1F644DA0-C07B-4ED2-80CE-05B2D00E5D4D}" destId="{96DECEB5-F6DB-47A8-8887-2352160CFB1F}" srcOrd="3" destOrd="0" presId="urn:microsoft.com/office/officeart/2018/2/layout/IconVerticalSolidList"/>
    <dgm:cxn modelId="{B427106E-1062-481B-8DAE-68206B18540A}" type="presParOf" srcId="{6BBBE0C5-34FB-415E-88DD-79A96472186A}" destId="{E4B753D7-6A19-4097-9CAE-6CCD3FB260B7}" srcOrd="3" destOrd="0" presId="urn:microsoft.com/office/officeart/2018/2/layout/IconVerticalSolidList"/>
    <dgm:cxn modelId="{DDC2FA31-84DD-4EBD-A49C-50F2F492FDE5}" type="presParOf" srcId="{6BBBE0C5-34FB-415E-88DD-79A96472186A}" destId="{96B13B04-841D-4093-8914-C9DBC728C1C8}" srcOrd="4" destOrd="0" presId="urn:microsoft.com/office/officeart/2018/2/layout/IconVerticalSolidList"/>
    <dgm:cxn modelId="{85E4B111-E661-43C5-9CDC-562351055B89}" type="presParOf" srcId="{96B13B04-841D-4093-8914-C9DBC728C1C8}" destId="{19D21B8D-8B88-49BB-AA83-D304714ED5B8}" srcOrd="0" destOrd="0" presId="urn:microsoft.com/office/officeart/2018/2/layout/IconVerticalSolidList"/>
    <dgm:cxn modelId="{7D8DAAC5-9A5C-4081-A1C0-329D820E7294}" type="presParOf" srcId="{96B13B04-841D-4093-8914-C9DBC728C1C8}" destId="{F3DB9B94-0FB1-4908-A7AD-DE2A97748C2F}" srcOrd="1" destOrd="0" presId="urn:microsoft.com/office/officeart/2018/2/layout/IconVerticalSolidList"/>
    <dgm:cxn modelId="{85802BB9-2EFF-4D46-87BF-B95732917D85}" type="presParOf" srcId="{96B13B04-841D-4093-8914-C9DBC728C1C8}" destId="{BC12750C-2FE5-4BB8-9A28-538993957719}" srcOrd="2" destOrd="0" presId="urn:microsoft.com/office/officeart/2018/2/layout/IconVerticalSolidList"/>
    <dgm:cxn modelId="{46DD3BFA-56EF-4EE4-87E1-DA0669852830}" type="presParOf" srcId="{96B13B04-841D-4093-8914-C9DBC728C1C8}" destId="{F454821F-D6BA-4EFC-AF59-63BB3A86AF98}" srcOrd="3" destOrd="0" presId="urn:microsoft.com/office/officeart/2018/2/layout/IconVerticalSolidList"/>
    <dgm:cxn modelId="{CDAFF924-59F1-42D6-ACAF-3DB0B38BBCA4}" type="presParOf" srcId="{6BBBE0C5-34FB-415E-88DD-79A96472186A}" destId="{1AD318C9-6BC6-47CD-8D2F-FADF4473CC6F}" srcOrd="5" destOrd="0" presId="urn:microsoft.com/office/officeart/2018/2/layout/IconVerticalSolidList"/>
    <dgm:cxn modelId="{19696374-D496-41E7-AA00-08115FF70267}" type="presParOf" srcId="{6BBBE0C5-34FB-415E-88DD-79A96472186A}" destId="{D55EDAAD-BAAC-4512-AC70-D88CB3E9EF6D}" srcOrd="6" destOrd="0" presId="urn:microsoft.com/office/officeart/2018/2/layout/IconVerticalSolidList"/>
    <dgm:cxn modelId="{4600E70E-3C62-439E-8CD9-80D48EF03501}" type="presParOf" srcId="{D55EDAAD-BAAC-4512-AC70-D88CB3E9EF6D}" destId="{75E86A24-6693-46D3-9509-ED7C2F479CBA}" srcOrd="0" destOrd="0" presId="urn:microsoft.com/office/officeart/2018/2/layout/IconVerticalSolidList"/>
    <dgm:cxn modelId="{5111E2C5-3197-4397-8190-33539BB302C5}" type="presParOf" srcId="{D55EDAAD-BAAC-4512-AC70-D88CB3E9EF6D}" destId="{E79F4D5C-3DE7-47A7-BA8D-7E54CE6C9482}" srcOrd="1" destOrd="0" presId="urn:microsoft.com/office/officeart/2018/2/layout/IconVerticalSolidList"/>
    <dgm:cxn modelId="{10E393F8-CDA6-4F4B-9875-E6F955E85AD3}" type="presParOf" srcId="{D55EDAAD-BAAC-4512-AC70-D88CB3E9EF6D}" destId="{E74F5EA4-0DF3-48AD-8F0C-909DA9390474}" srcOrd="2" destOrd="0" presId="urn:microsoft.com/office/officeart/2018/2/layout/IconVerticalSolidList"/>
    <dgm:cxn modelId="{2107F2C1-EDF9-4EF8-8965-7CB23B2020DA}" type="presParOf" srcId="{D55EDAAD-BAAC-4512-AC70-D88CB3E9EF6D}" destId="{DDBF07D0-FC13-4733-BED3-04D954C70EB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9FD4-7BD0-4112-AB1F-BE7D3F8ECBEB}">
      <dsp:nvSpPr>
        <dsp:cNvPr id="0" name=""/>
        <dsp:cNvSpPr/>
      </dsp:nvSpPr>
      <dsp:spPr>
        <a:xfrm>
          <a:off x="6433497" y="1302140"/>
          <a:ext cx="2503833" cy="595798"/>
        </a:xfrm>
        <a:custGeom>
          <a:avLst/>
          <a:gdLst/>
          <a:ahLst/>
          <a:cxnLst/>
          <a:rect l="0" t="0" r="0" b="0"/>
          <a:pathLst>
            <a:path>
              <a:moveTo>
                <a:pt x="0" y="0"/>
              </a:moveTo>
              <a:lnTo>
                <a:pt x="0" y="406019"/>
              </a:lnTo>
              <a:lnTo>
                <a:pt x="2503833" y="406019"/>
              </a:lnTo>
              <a:lnTo>
                <a:pt x="2503833" y="5957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7F0FA-73BB-49AC-9F41-C27888F8A632}">
      <dsp:nvSpPr>
        <dsp:cNvPr id="0" name=""/>
        <dsp:cNvSpPr/>
      </dsp:nvSpPr>
      <dsp:spPr>
        <a:xfrm>
          <a:off x="6387777" y="1302140"/>
          <a:ext cx="91440" cy="595798"/>
        </a:xfrm>
        <a:custGeom>
          <a:avLst/>
          <a:gdLst/>
          <a:ahLst/>
          <a:cxnLst/>
          <a:rect l="0" t="0" r="0" b="0"/>
          <a:pathLst>
            <a:path>
              <a:moveTo>
                <a:pt x="45720" y="0"/>
              </a:moveTo>
              <a:lnTo>
                <a:pt x="45720" y="5957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9F412A-876F-49C0-8F6A-A5E04B57E551}">
      <dsp:nvSpPr>
        <dsp:cNvPr id="0" name=""/>
        <dsp:cNvSpPr/>
      </dsp:nvSpPr>
      <dsp:spPr>
        <a:xfrm>
          <a:off x="3929663" y="1302140"/>
          <a:ext cx="2503833" cy="595798"/>
        </a:xfrm>
        <a:custGeom>
          <a:avLst/>
          <a:gdLst/>
          <a:ahLst/>
          <a:cxnLst/>
          <a:rect l="0" t="0" r="0" b="0"/>
          <a:pathLst>
            <a:path>
              <a:moveTo>
                <a:pt x="2503833" y="0"/>
              </a:moveTo>
              <a:lnTo>
                <a:pt x="2503833" y="406019"/>
              </a:lnTo>
              <a:lnTo>
                <a:pt x="0" y="406019"/>
              </a:lnTo>
              <a:lnTo>
                <a:pt x="0" y="5957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D232F6-C97C-40DD-9072-2572CAE6A801}">
      <dsp:nvSpPr>
        <dsp:cNvPr id="0" name=""/>
        <dsp:cNvSpPr/>
      </dsp:nvSpPr>
      <dsp:spPr>
        <a:xfrm>
          <a:off x="5409202" y="1284"/>
          <a:ext cx="2048591" cy="1300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6DA4A-7113-4894-823A-1CA273358284}">
      <dsp:nvSpPr>
        <dsp:cNvPr id="0" name=""/>
        <dsp:cNvSpPr/>
      </dsp:nvSpPr>
      <dsp:spPr>
        <a:xfrm>
          <a:off x="5636823" y="217525"/>
          <a:ext cx="2048591" cy="13008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following steps are performed on the dataset in this section:</a:t>
          </a:r>
        </a:p>
      </dsp:txBody>
      <dsp:txXfrm>
        <a:off x="5674924" y="255626"/>
        <a:ext cx="1972389" cy="1224653"/>
      </dsp:txXfrm>
    </dsp:sp>
    <dsp:sp modelId="{33E92415-0F68-41FD-A44E-9EB23ACD4EFC}">
      <dsp:nvSpPr>
        <dsp:cNvPr id="0" name=""/>
        <dsp:cNvSpPr/>
      </dsp:nvSpPr>
      <dsp:spPr>
        <a:xfrm>
          <a:off x="2905368" y="1897939"/>
          <a:ext cx="2048591" cy="1300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975B5-EE9F-43D2-B7A6-EE9513952856}">
      <dsp:nvSpPr>
        <dsp:cNvPr id="0" name=""/>
        <dsp:cNvSpPr/>
      </dsp:nvSpPr>
      <dsp:spPr>
        <a:xfrm>
          <a:off x="3132989" y="2114179"/>
          <a:ext cx="2048591" cy="13008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Dropping Redudant Columns</a:t>
          </a:r>
        </a:p>
      </dsp:txBody>
      <dsp:txXfrm>
        <a:off x="3171090" y="2152280"/>
        <a:ext cx="1972389" cy="1224653"/>
      </dsp:txXfrm>
    </dsp:sp>
    <dsp:sp modelId="{2E645318-E9E8-4C95-9684-D7A0CA92D56E}">
      <dsp:nvSpPr>
        <dsp:cNvPr id="0" name=""/>
        <dsp:cNvSpPr/>
      </dsp:nvSpPr>
      <dsp:spPr>
        <a:xfrm>
          <a:off x="5409202" y="1897939"/>
          <a:ext cx="2048591" cy="1300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981228-6242-4AEC-876F-38B7CFFF55DE}">
      <dsp:nvSpPr>
        <dsp:cNvPr id="0" name=""/>
        <dsp:cNvSpPr/>
      </dsp:nvSpPr>
      <dsp:spPr>
        <a:xfrm>
          <a:off x="5636823" y="2114179"/>
          <a:ext cx="2048591" cy="13008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Checking For Duplicated Rows</a:t>
          </a:r>
        </a:p>
      </dsp:txBody>
      <dsp:txXfrm>
        <a:off x="5674924" y="2152280"/>
        <a:ext cx="1972389" cy="1224653"/>
      </dsp:txXfrm>
    </dsp:sp>
    <dsp:sp modelId="{41C3E993-B0E4-40C8-9282-48F578C07F9D}">
      <dsp:nvSpPr>
        <dsp:cNvPr id="0" name=""/>
        <dsp:cNvSpPr/>
      </dsp:nvSpPr>
      <dsp:spPr>
        <a:xfrm>
          <a:off x="7913036" y="1897939"/>
          <a:ext cx="2048591" cy="1300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58893-7B35-46AF-9470-C65D26AD507B}">
      <dsp:nvSpPr>
        <dsp:cNvPr id="0" name=""/>
        <dsp:cNvSpPr/>
      </dsp:nvSpPr>
      <dsp:spPr>
        <a:xfrm>
          <a:off x="8140657" y="2114179"/>
          <a:ext cx="2048591" cy="13008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Checking For Missing Values</a:t>
          </a:r>
        </a:p>
      </dsp:txBody>
      <dsp:txXfrm>
        <a:off x="8178758" y="2152280"/>
        <a:ext cx="1972389" cy="12246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2D937-3E83-4ACC-91DB-B0FC02792AF8}">
      <dsp:nvSpPr>
        <dsp:cNvPr id="0" name=""/>
        <dsp:cNvSpPr/>
      </dsp:nvSpPr>
      <dsp:spPr>
        <a:xfrm>
          <a:off x="1406" y="156634"/>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69501-484B-402D-A019-96A19A8066B9}">
      <dsp:nvSpPr>
        <dsp:cNvPr id="0" name=""/>
        <dsp:cNvSpPr/>
      </dsp:nvSpPr>
      <dsp:spPr>
        <a:xfrm>
          <a:off x="550101" y="677894"/>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x-none" sz="2600" kern="1200"/>
            <a:t>Feature Engineering</a:t>
          </a:r>
          <a:r>
            <a:rPr lang="en-IN" sz="2600" kern="1200"/>
            <a:t> -</a:t>
          </a:r>
          <a:r>
            <a:rPr lang="x-none" sz="2600" kern="1200"/>
            <a:t> Researchers have explored various feature engineering techniques to extract meaningful information from </a:t>
          </a:r>
          <a:r>
            <a:rPr lang="en-IN" sz="2600" kern="1200"/>
            <a:t>the </a:t>
          </a:r>
          <a:r>
            <a:rPr lang="x-none" sz="2600" kern="1200"/>
            <a:t>data</a:t>
          </a:r>
          <a:r>
            <a:rPr lang="en-IN" sz="2600" kern="1200"/>
            <a:t> Collected from the Hospitals</a:t>
          </a:r>
          <a:r>
            <a:rPr lang="x-none" sz="2600" kern="1200"/>
            <a:t>. </a:t>
          </a:r>
          <a:endParaRPr lang="en-US" sz="2600" kern="1200"/>
        </a:p>
      </dsp:txBody>
      <dsp:txXfrm>
        <a:off x="641945" y="769738"/>
        <a:ext cx="4754562" cy="2952100"/>
      </dsp:txXfrm>
    </dsp:sp>
    <dsp:sp modelId="{03ABCEA2-7F28-4BF8-8981-D9CE35EA11DA}">
      <dsp:nvSpPr>
        <dsp:cNvPr id="0" name=""/>
        <dsp:cNvSpPr/>
      </dsp:nvSpPr>
      <dsp:spPr>
        <a:xfrm>
          <a:off x="6037046" y="156634"/>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EB1BCD-45A1-43EB-9287-B984D87E901A}">
      <dsp:nvSpPr>
        <dsp:cNvPr id="0" name=""/>
        <dsp:cNvSpPr/>
      </dsp:nvSpPr>
      <dsp:spPr>
        <a:xfrm>
          <a:off x="6585740" y="677894"/>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x-none" sz="2600" kern="1200"/>
            <a:t>Visualization</a:t>
          </a:r>
          <a:r>
            <a:rPr lang="en-IN" sz="2600" kern="1200"/>
            <a:t> - It </a:t>
          </a:r>
          <a:r>
            <a:rPr lang="x-none" sz="2600" kern="1200"/>
            <a:t>can provide insights into the underlying patterns and relationships. Techniques such as scatter plots, histograms, and heat maps have been used to explore the characteristics of PD data.</a:t>
          </a:r>
          <a:endParaRPr lang="en-US" sz="2600" kern="1200"/>
        </a:p>
      </dsp:txBody>
      <dsp:txXfrm>
        <a:off x="6677584" y="769738"/>
        <a:ext cx="4754562" cy="2952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9A668-C6A1-4A54-A92F-BB2025917A12}">
      <dsp:nvSpPr>
        <dsp:cNvPr id="0" name=""/>
        <dsp:cNvSpPr/>
      </dsp:nvSpPr>
      <dsp:spPr>
        <a:xfrm>
          <a:off x="1406" y="433633"/>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82D260-3658-402F-B709-0200241AE323}">
      <dsp:nvSpPr>
        <dsp:cNvPr id="0" name=""/>
        <dsp:cNvSpPr/>
      </dsp:nvSpPr>
      <dsp:spPr>
        <a:xfrm>
          <a:off x="550101" y="954892"/>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x-none" sz="2900" b="0" i="0" kern="1200" dirty="0"/>
            <a:t>Model Selection</a:t>
          </a:r>
          <a:r>
            <a:rPr lang="en-IN" sz="2900" b="0" i="0" kern="1200" dirty="0"/>
            <a:t> - </a:t>
          </a:r>
          <a:r>
            <a:rPr lang="x-none" sz="2900" b="0" i="0" kern="1200" dirty="0"/>
            <a:t> Various </a:t>
          </a:r>
          <a:r>
            <a:rPr lang="en-IN" sz="2900" b="0" i="0" kern="1200" dirty="0"/>
            <a:t>ML </a:t>
          </a:r>
          <a:r>
            <a:rPr lang="x-none" sz="2900" b="0" i="0" kern="1200" dirty="0"/>
            <a:t>algorithms have been applied to </a:t>
          </a:r>
          <a:r>
            <a:rPr lang="en-IN" sz="2900" b="0" i="0" kern="1200" dirty="0"/>
            <a:t>detect </a:t>
          </a:r>
          <a:r>
            <a:rPr lang="x-none" sz="2900" b="0" i="0" kern="1200" dirty="0"/>
            <a:t>PD, including </a:t>
          </a:r>
          <a:r>
            <a:rPr lang="en-IN" sz="2900" b="0" i="0" kern="1200" dirty="0"/>
            <a:t>D</a:t>
          </a:r>
          <a:r>
            <a:rPr lang="x-none" sz="2900" b="0" i="0" kern="1200" dirty="0"/>
            <a:t>ecision </a:t>
          </a:r>
          <a:r>
            <a:rPr lang="en-IN" sz="2900" b="0" i="0" kern="1200" dirty="0"/>
            <a:t>T</a:t>
          </a:r>
          <a:r>
            <a:rPr lang="x-none" sz="2900" b="0" i="0" kern="1200" dirty="0"/>
            <a:t>rees, </a:t>
          </a:r>
          <a:r>
            <a:rPr lang="en-IN" sz="2900" b="0" i="0" kern="1200" dirty="0"/>
            <a:t>R</a:t>
          </a:r>
          <a:r>
            <a:rPr lang="x-none" sz="2900" b="0" i="0" kern="1200" dirty="0"/>
            <a:t>andom </a:t>
          </a:r>
          <a:r>
            <a:rPr lang="en-IN" sz="2900" b="0" i="0" kern="1200" dirty="0"/>
            <a:t>F</a:t>
          </a:r>
          <a:r>
            <a:rPr lang="x-none" sz="2900" b="0" i="0" kern="1200" dirty="0"/>
            <a:t>orests, </a:t>
          </a:r>
          <a:r>
            <a:rPr lang="en-IN" sz="2900" b="0" i="0" kern="1200" dirty="0"/>
            <a:t>S</a:t>
          </a:r>
          <a:r>
            <a:rPr lang="x-none" sz="2900" b="0" i="0" kern="1200" dirty="0"/>
            <a:t>upport </a:t>
          </a:r>
          <a:r>
            <a:rPr lang="en-IN" sz="2900" b="0" i="0" kern="1200" dirty="0"/>
            <a:t>V</a:t>
          </a:r>
          <a:r>
            <a:rPr lang="x-none" sz="2900" b="0" i="0" kern="1200" dirty="0"/>
            <a:t>ector </a:t>
          </a:r>
          <a:r>
            <a:rPr lang="en-IN" sz="2900" b="0" i="0" kern="1200" dirty="0"/>
            <a:t>M</a:t>
          </a:r>
          <a:r>
            <a:rPr lang="x-none" sz="2900" b="0" i="0" kern="1200" dirty="0"/>
            <a:t>achines, and </a:t>
          </a:r>
          <a:r>
            <a:rPr lang="en-IN" sz="2900" b="0" i="0" kern="1200" dirty="0"/>
            <a:t>D</a:t>
          </a:r>
          <a:r>
            <a:rPr lang="x-none" sz="2900" b="0" i="0" kern="1200" dirty="0"/>
            <a:t>eep </a:t>
          </a:r>
          <a:r>
            <a:rPr lang="en-IN" sz="2900" b="0" i="0" kern="1200" dirty="0"/>
            <a:t>L</a:t>
          </a:r>
          <a:r>
            <a:rPr lang="x-none" sz="2900" b="0" i="0" kern="1200" dirty="0"/>
            <a:t>earning models.</a:t>
          </a:r>
          <a:endParaRPr lang="en-US" sz="2900" kern="1200" dirty="0"/>
        </a:p>
      </dsp:txBody>
      <dsp:txXfrm>
        <a:off x="641945" y="1046736"/>
        <a:ext cx="4754562" cy="2952100"/>
      </dsp:txXfrm>
    </dsp:sp>
    <dsp:sp modelId="{7334239F-5163-44BB-BFF0-794977601700}">
      <dsp:nvSpPr>
        <dsp:cNvPr id="0" name=""/>
        <dsp:cNvSpPr/>
      </dsp:nvSpPr>
      <dsp:spPr>
        <a:xfrm>
          <a:off x="6037046" y="433633"/>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9637C-1A4E-40C1-AAF5-B6F5225AE48B}">
      <dsp:nvSpPr>
        <dsp:cNvPr id="0" name=""/>
        <dsp:cNvSpPr/>
      </dsp:nvSpPr>
      <dsp:spPr>
        <a:xfrm>
          <a:off x="6585740" y="954892"/>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x-none" sz="2900" b="0" i="0" kern="1200" dirty="0"/>
            <a:t>Model Evaluation: Metrics such as accuracy, precision, recall, F1-score, and ROC curves are used to evaluate the performance of the trained models.</a:t>
          </a:r>
          <a:endParaRPr lang="en-US" sz="2900" kern="1200" dirty="0"/>
        </a:p>
      </dsp:txBody>
      <dsp:txXfrm>
        <a:off x="6677584" y="1046736"/>
        <a:ext cx="4754562" cy="2952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B7B9B-8D63-41B1-9476-4F48EC4B4A5C}">
      <dsp:nvSpPr>
        <dsp:cNvPr id="0" name=""/>
        <dsp:cNvSpPr/>
      </dsp:nvSpPr>
      <dsp:spPr>
        <a:xfrm>
          <a:off x="1406" y="1418518"/>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142F2-771C-4D1E-B6DE-4D2518AB6E36}">
      <dsp:nvSpPr>
        <dsp:cNvPr id="0" name=""/>
        <dsp:cNvSpPr/>
      </dsp:nvSpPr>
      <dsp:spPr>
        <a:xfrm>
          <a:off x="550101" y="1939777"/>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x-none" sz="2300" b="0" i="0" kern="1200" dirty="0"/>
            <a:t>D</a:t>
          </a:r>
          <a:r>
            <a:rPr lang="en-IN" sz="2300" b="0" i="0" kern="1200" dirty="0" err="1"/>
            <a:t>ecision</a:t>
          </a:r>
          <a:r>
            <a:rPr lang="en-IN" sz="2300" b="0" i="0" kern="1200" dirty="0"/>
            <a:t> Tree </a:t>
          </a:r>
          <a:r>
            <a:rPr lang="x-none" sz="2300" b="0" i="0" kern="1200" dirty="0"/>
            <a:t>create a tree-like ecision Tree Classifiers are a popular </a:t>
          </a:r>
          <a:r>
            <a:rPr lang="en-IN" sz="2300" b="0" i="0" kern="1200" dirty="0"/>
            <a:t>ML </a:t>
          </a:r>
          <a:r>
            <a:rPr lang="x-none" sz="2300" b="0" i="0" kern="1200" dirty="0"/>
            <a:t>algorithm often used in Parkinson's Disease (PD) diagnosis. They model where each internal node represents a test on an attribute, and each leaf node represents a class label (in this case, PD or non-PD).</a:t>
          </a:r>
          <a:endParaRPr lang="en-US" sz="2300" kern="1200" dirty="0"/>
        </a:p>
      </dsp:txBody>
      <dsp:txXfrm>
        <a:off x="641945" y="2031621"/>
        <a:ext cx="4754562" cy="2952100"/>
      </dsp:txXfrm>
    </dsp:sp>
    <dsp:sp modelId="{5CF2F8D9-B756-4718-9CE2-196B1C17EFB6}">
      <dsp:nvSpPr>
        <dsp:cNvPr id="0" name=""/>
        <dsp:cNvSpPr/>
      </dsp:nvSpPr>
      <dsp:spPr>
        <a:xfrm>
          <a:off x="6037046" y="1418518"/>
          <a:ext cx="4938250" cy="313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DD117-B659-4363-9978-EAFA35B1E980}">
      <dsp:nvSpPr>
        <dsp:cNvPr id="0" name=""/>
        <dsp:cNvSpPr/>
      </dsp:nvSpPr>
      <dsp:spPr>
        <a:xfrm>
          <a:off x="6585740" y="1939777"/>
          <a:ext cx="4938250" cy="313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x-none" sz="2300" b="0" i="0" kern="1200"/>
            <a:t>Divide the data into training and testing sets to evaluate the model's performance and Calculate metrics like accuracy, precision, recall, F1-score, and AUC-ROC to assess the model's ability to correctly classify Parkinson's Disease cases.</a:t>
          </a:r>
          <a:endParaRPr lang="en-US" sz="2300" kern="1200"/>
        </a:p>
      </dsp:txBody>
      <dsp:txXfrm>
        <a:off x="6677584" y="2031621"/>
        <a:ext cx="4754562" cy="2952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EEE7F-D1D1-4610-8DE8-31BE06401040}">
      <dsp:nvSpPr>
        <dsp:cNvPr id="0" name=""/>
        <dsp:cNvSpPr/>
      </dsp:nvSpPr>
      <dsp:spPr>
        <a:xfrm>
          <a:off x="1362" y="2183623"/>
          <a:ext cx="4783719" cy="30376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FFBBC-7E0B-4D83-B804-82165A6B41E6}">
      <dsp:nvSpPr>
        <dsp:cNvPr id="0" name=""/>
        <dsp:cNvSpPr/>
      </dsp:nvSpPr>
      <dsp:spPr>
        <a:xfrm>
          <a:off x="532887" y="2688572"/>
          <a:ext cx="4783719" cy="30376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x-none" sz="1800" kern="1200" dirty="0"/>
            <a:t>Random Forest Classifier is a powerful machine learning algorithm that has been successfully applied to various medical domains, including Parkinson's Disease (PD) diagnosis and treatment planning. Its ability to handle large datasets, handle both numerical and categorical features, and provide feature importance measures makes it well-suited for this application.</a:t>
          </a:r>
          <a:endParaRPr lang="en-US" sz="1800" kern="1200" dirty="0"/>
        </a:p>
      </dsp:txBody>
      <dsp:txXfrm>
        <a:off x="621857" y="2777542"/>
        <a:ext cx="4605779" cy="2859721"/>
      </dsp:txXfrm>
    </dsp:sp>
    <dsp:sp modelId="{8FD1E8ED-81FC-44B9-90DC-590A9C51F093}">
      <dsp:nvSpPr>
        <dsp:cNvPr id="0" name=""/>
        <dsp:cNvSpPr/>
      </dsp:nvSpPr>
      <dsp:spPr>
        <a:xfrm>
          <a:off x="5848131" y="2183623"/>
          <a:ext cx="4783719" cy="30376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A93E7F-B4E0-48E5-84AE-3FA79BB8451D}">
      <dsp:nvSpPr>
        <dsp:cNvPr id="0" name=""/>
        <dsp:cNvSpPr/>
      </dsp:nvSpPr>
      <dsp:spPr>
        <a:xfrm>
          <a:off x="6379655" y="2688572"/>
          <a:ext cx="4783719" cy="30376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x-none" sz="1800" kern="1200"/>
            <a:t>Random Forest provides a feature importance score for each feature, indicating its contribution to the model's accuracy. The trained Random Forest model is used to predict the likelihood of PD in new patients based on their input features. Based on the diagnosis and the patient's specific characteristics, the model can suggest appropriate treatment options, such as medication, therapy, or surgical interventions.</a:t>
          </a:r>
          <a:endParaRPr lang="en-US" sz="1800" kern="1200"/>
        </a:p>
      </dsp:txBody>
      <dsp:txXfrm>
        <a:off x="6468625" y="2777542"/>
        <a:ext cx="4605779" cy="2859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6B18E-242E-4587-8058-56C322FD04A6}">
      <dsp:nvSpPr>
        <dsp:cNvPr id="0" name=""/>
        <dsp:cNvSpPr/>
      </dsp:nvSpPr>
      <dsp:spPr>
        <a:xfrm>
          <a:off x="0" y="3197"/>
          <a:ext cx="11164738" cy="681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43B7F-ED2D-4290-B0A1-A21D66EC579F}">
      <dsp:nvSpPr>
        <dsp:cNvPr id="0" name=""/>
        <dsp:cNvSpPr/>
      </dsp:nvSpPr>
      <dsp:spPr>
        <a:xfrm>
          <a:off x="206054" y="156461"/>
          <a:ext cx="374644" cy="37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2E812-0793-42EC-84D3-114F033C28DA}">
      <dsp:nvSpPr>
        <dsp:cNvPr id="0" name=""/>
        <dsp:cNvSpPr/>
      </dsp:nvSpPr>
      <dsp:spPr>
        <a:xfrm>
          <a:off x="786753" y="3197"/>
          <a:ext cx="10377984" cy="68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1" tIns="72091" rIns="72091" bIns="72091" numCol="1" spcCol="1270" anchor="ctr" anchorCtr="0">
          <a:noAutofit/>
        </a:bodyPr>
        <a:lstStyle/>
        <a:p>
          <a:pPr marL="0" lvl="0" indent="0" algn="l" defTabSz="844550">
            <a:lnSpc>
              <a:spcPct val="100000"/>
            </a:lnSpc>
            <a:spcBef>
              <a:spcPct val="0"/>
            </a:spcBef>
            <a:spcAft>
              <a:spcPct val="35000"/>
            </a:spcAft>
            <a:buNone/>
          </a:pPr>
          <a:r>
            <a:rPr lang="en-IN" sz="1900" b="0" i="0" kern="1200"/>
            <a:t>Completion of Designing </a:t>
          </a:r>
          <a:r>
            <a:rPr lang="x-none" sz="1900" b="0" i="0" kern="1200"/>
            <a:t>Random Forest</a:t>
          </a:r>
          <a:r>
            <a:rPr lang="en-IN" sz="1900" b="0" i="0" kern="1200"/>
            <a:t> Model</a:t>
          </a:r>
          <a:endParaRPr lang="en-US" sz="1900" kern="1200"/>
        </a:p>
      </dsp:txBody>
      <dsp:txXfrm>
        <a:off x="786753" y="3197"/>
        <a:ext cx="10377984" cy="681172"/>
      </dsp:txXfrm>
    </dsp:sp>
    <dsp:sp modelId="{90C1A22A-6296-4B98-BB02-A782C499DDFE}">
      <dsp:nvSpPr>
        <dsp:cNvPr id="0" name=""/>
        <dsp:cNvSpPr/>
      </dsp:nvSpPr>
      <dsp:spPr>
        <a:xfrm>
          <a:off x="0" y="854662"/>
          <a:ext cx="11164738" cy="681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E36CF-DA69-4B41-AD22-F9B5A960FED0}">
      <dsp:nvSpPr>
        <dsp:cNvPr id="0" name=""/>
        <dsp:cNvSpPr/>
      </dsp:nvSpPr>
      <dsp:spPr>
        <a:xfrm>
          <a:off x="206054" y="1007926"/>
          <a:ext cx="374644" cy="37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DBEF5-2046-45E8-9553-AB957FC77D69}">
      <dsp:nvSpPr>
        <dsp:cNvPr id="0" name=""/>
        <dsp:cNvSpPr/>
      </dsp:nvSpPr>
      <dsp:spPr>
        <a:xfrm>
          <a:off x="786753" y="854662"/>
          <a:ext cx="10377984" cy="68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1" tIns="72091" rIns="72091" bIns="72091" numCol="1" spcCol="1270" anchor="ctr" anchorCtr="0">
          <a:noAutofit/>
        </a:bodyPr>
        <a:lstStyle/>
        <a:p>
          <a:pPr marL="0" lvl="0" indent="0" algn="l" defTabSz="844550">
            <a:lnSpc>
              <a:spcPct val="100000"/>
            </a:lnSpc>
            <a:spcBef>
              <a:spcPct val="0"/>
            </a:spcBef>
            <a:spcAft>
              <a:spcPct val="35000"/>
            </a:spcAft>
            <a:buNone/>
          </a:pPr>
          <a:r>
            <a:rPr lang="en-IN" sz="1900" b="0" i="0" kern="1200"/>
            <a:t>Completion of Testing and Training the Model</a:t>
          </a:r>
          <a:endParaRPr lang="en-US" sz="1900" kern="1200"/>
        </a:p>
      </dsp:txBody>
      <dsp:txXfrm>
        <a:off x="786753" y="854662"/>
        <a:ext cx="10377984" cy="681172"/>
      </dsp:txXfrm>
    </dsp:sp>
    <dsp:sp modelId="{D9D88984-4D0C-4ADA-ACF9-48ABD35ADE9E}">
      <dsp:nvSpPr>
        <dsp:cNvPr id="0" name=""/>
        <dsp:cNvSpPr/>
      </dsp:nvSpPr>
      <dsp:spPr>
        <a:xfrm>
          <a:off x="0" y="1706127"/>
          <a:ext cx="11164738" cy="681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FA398-C000-47D2-B652-D12665DE2EC2}">
      <dsp:nvSpPr>
        <dsp:cNvPr id="0" name=""/>
        <dsp:cNvSpPr/>
      </dsp:nvSpPr>
      <dsp:spPr>
        <a:xfrm>
          <a:off x="206054" y="1859391"/>
          <a:ext cx="374644" cy="37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11413-EA36-48CE-B01B-DE64FBD5DDD8}">
      <dsp:nvSpPr>
        <dsp:cNvPr id="0" name=""/>
        <dsp:cNvSpPr/>
      </dsp:nvSpPr>
      <dsp:spPr>
        <a:xfrm>
          <a:off x="786753" y="1706127"/>
          <a:ext cx="10377984" cy="68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1" tIns="72091" rIns="72091" bIns="72091" numCol="1" spcCol="1270" anchor="ctr" anchorCtr="0">
          <a:noAutofit/>
        </a:bodyPr>
        <a:lstStyle/>
        <a:p>
          <a:pPr marL="0" lvl="0" indent="0" algn="l" defTabSz="844550">
            <a:lnSpc>
              <a:spcPct val="100000"/>
            </a:lnSpc>
            <a:spcBef>
              <a:spcPct val="0"/>
            </a:spcBef>
            <a:spcAft>
              <a:spcPct val="35000"/>
            </a:spcAft>
            <a:buNone/>
          </a:pPr>
          <a:r>
            <a:rPr lang="en-IN" sz="1900" b="0" i="0" kern="1200"/>
            <a:t>Integration of Treatment Suggestion Data with the model</a:t>
          </a:r>
          <a:endParaRPr lang="en-US" sz="1900" kern="1200"/>
        </a:p>
      </dsp:txBody>
      <dsp:txXfrm>
        <a:off x="786753" y="1706127"/>
        <a:ext cx="10377984" cy="681172"/>
      </dsp:txXfrm>
    </dsp:sp>
    <dsp:sp modelId="{78351718-9083-4769-8DC7-47304C43BF42}">
      <dsp:nvSpPr>
        <dsp:cNvPr id="0" name=""/>
        <dsp:cNvSpPr/>
      </dsp:nvSpPr>
      <dsp:spPr>
        <a:xfrm>
          <a:off x="0" y="2557593"/>
          <a:ext cx="11164738" cy="681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86656-05B1-472B-A1A4-9B2919501FB6}">
      <dsp:nvSpPr>
        <dsp:cNvPr id="0" name=""/>
        <dsp:cNvSpPr/>
      </dsp:nvSpPr>
      <dsp:spPr>
        <a:xfrm>
          <a:off x="206054" y="2710856"/>
          <a:ext cx="374644" cy="37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191FD-1E3E-40D9-BEF1-621555D02681}">
      <dsp:nvSpPr>
        <dsp:cNvPr id="0" name=""/>
        <dsp:cNvSpPr/>
      </dsp:nvSpPr>
      <dsp:spPr>
        <a:xfrm>
          <a:off x="786753" y="2557593"/>
          <a:ext cx="10377984" cy="68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1" tIns="72091" rIns="72091" bIns="72091" numCol="1" spcCol="1270" anchor="ctr" anchorCtr="0">
          <a:noAutofit/>
        </a:bodyPr>
        <a:lstStyle/>
        <a:p>
          <a:pPr marL="0" lvl="0" indent="0" algn="l" defTabSz="844550">
            <a:lnSpc>
              <a:spcPct val="100000"/>
            </a:lnSpc>
            <a:spcBef>
              <a:spcPct val="0"/>
            </a:spcBef>
            <a:spcAft>
              <a:spcPct val="35000"/>
            </a:spcAft>
            <a:buNone/>
          </a:pPr>
          <a:r>
            <a:rPr lang="en-IN" sz="1900" b="0" i="0" kern="1200"/>
            <a:t>Application Development</a:t>
          </a:r>
          <a:endParaRPr lang="en-US" sz="1900" kern="1200"/>
        </a:p>
      </dsp:txBody>
      <dsp:txXfrm>
        <a:off x="786753" y="2557593"/>
        <a:ext cx="10377984" cy="681172"/>
      </dsp:txXfrm>
    </dsp:sp>
    <dsp:sp modelId="{F3696532-1AE0-4478-8491-DD1A5907071C}">
      <dsp:nvSpPr>
        <dsp:cNvPr id="0" name=""/>
        <dsp:cNvSpPr/>
      </dsp:nvSpPr>
      <dsp:spPr>
        <a:xfrm>
          <a:off x="0" y="3409058"/>
          <a:ext cx="11164738" cy="681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88106-AAEE-4EA5-9BC9-537D6F4C9127}">
      <dsp:nvSpPr>
        <dsp:cNvPr id="0" name=""/>
        <dsp:cNvSpPr/>
      </dsp:nvSpPr>
      <dsp:spPr>
        <a:xfrm>
          <a:off x="206054" y="3562321"/>
          <a:ext cx="374644" cy="37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D1514-B0BF-42FB-8481-1A399BB5EE9B}">
      <dsp:nvSpPr>
        <dsp:cNvPr id="0" name=""/>
        <dsp:cNvSpPr/>
      </dsp:nvSpPr>
      <dsp:spPr>
        <a:xfrm>
          <a:off x="786753" y="3409058"/>
          <a:ext cx="10377984" cy="68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1" tIns="72091" rIns="72091" bIns="72091" numCol="1" spcCol="1270" anchor="ctr" anchorCtr="0">
          <a:noAutofit/>
        </a:bodyPr>
        <a:lstStyle/>
        <a:p>
          <a:pPr marL="0" lvl="0" indent="0" algn="l" defTabSz="844550">
            <a:lnSpc>
              <a:spcPct val="100000"/>
            </a:lnSpc>
            <a:spcBef>
              <a:spcPct val="0"/>
            </a:spcBef>
            <a:spcAft>
              <a:spcPct val="35000"/>
            </a:spcAft>
            <a:buNone/>
          </a:pPr>
          <a:r>
            <a:rPr lang="en-IN" sz="1900" b="0" i="0" kern="1200"/>
            <a:t>Performance Analysis </a:t>
          </a:r>
          <a:endParaRPr lang="en-US" sz="1900" kern="1200"/>
        </a:p>
      </dsp:txBody>
      <dsp:txXfrm>
        <a:off x="786753" y="3409058"/>
        <a:ext cx="10377984" cy="681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39D3C-6512-4DDC-A5AC-C41409984E43}">
      <dsp:nvSpPr>
        <dsp:cNvPr id="0" name=""/>
        <dsp:cNvSpPr/>
      </dsp:nvSpPr>
      <dsp:spPr>
        <a:xfrm>
          <a:off x="0" y="1443"/>
          <a:ext cx="11164738" cy="731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7DD0B-C26C-4EAD-8385-C0D07922B67E}">
      <dsp:nvSpPr>
        <dsp:cNvPr id="0" name=""/>
        <dsp:cNvSpPr/>
      </dsp:nvSpPr>
      <dsp:spPr>
        <a:xfrm>
          <a:off x="221301" y="166048"/>
          <a:ext cx="402367" cy="402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1B3DB7-B35F-487F-AD39-0CDB95F46E70}">
      <dsp:nvSpPr>
        <dsp:cNvPr id="0" name=""/>
        <dsp:cNvSpPr/>
      </dsp:nvSpPr>
      <dsp:spPr>
        <a:xfrm>
          <a:off x="844970" y="1443"/>
          <a:ext cx="10319767" cy="7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5" tIns="77425" rIns="77425" bIns="77425" numCol="1" spcCol="1270" anchor="ctr" anchorCtr="0">
          <a:noAutofit/>
        </a:bodyPr>
        <a:lstStyle/>
        <a:p>
          <a:pPr marL="0" lvl="0" indent="0" algn="l" defTabSz="977900">
            <a:lnSpc>
              <a:spcPct val="100000"/>
            </a:lnSpc>
            <a:spcBef>
              <a:spcPct val="0"/>
            </a:spcBef>
            <a:spcAft>
              <a:spcPct val="35000"/>
            </a:spcAft>
            <a:buNone/>
          </a:pPr>
          <a:r>
            <a:rPr lang="en-IN" sz="2200" b="0" i="0" kern="1200"/>
            <a:t>Finalized the Proposed System Architecture</a:t>
          </a:r>
          <a:endParaRPr lang="en-US" sz="2200" kern="1200"/>
        </a:p>
      </dsp:txBody>
      <dsp:txXfrm>
        <a:off x="844970" y="1443"/>
        <a:ext cx="10319767" cy="731576"/>
      </dsp:txXfrm>
    </dsp:sp>
    <dsp:sp modelId="{201DC870-EC4F-4B40-B5FB-598DA90ECA0E}">
      <dsp:nvSpPr>
        <dsp:cNvPr id="0" name=""/>
        <dsp:cNvSpPr/>
      </dsp:nvSpPr>
      <dsp:spPr>
        <a:xfrm>
          <a:off x="0" y="915914"/>
          <a:ext cx="11164738" cy="731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D11D1-8A74-4618-B1A2-345BD798E5B4}">
      <dsp:nvSpPr>
        <dsp:cNvPr id="0" name=""/>
        <dsp:cNvSpPr/>
      </dsp:nvSpPr>
      <dsp:spPr>
        <a:xfrm>
          <a:off x="221301" y="1080518"/>
          <a:ext cx="402367" cy="402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E136C5-4E3B-4DC2-88C2-DF2339BBCC56}">
      <dsp:nvSpPr>
        <dsp:cNvPr id="0" name=""/>
        <dsp:cNvSpPr/>
      </dsp:nvSpPr>
      <dsp:spPr>
        <a:xfrm>
          <a:off x="844970" y="915914"/>
          <a:ext cx="10319767" cy="7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5" tIns="77425" rIns="77425" bIns="77425" numCol="1" spcCol="1270" anchor="ctr" anchorCtr="0">
          <a:noAutofit/>
        </a:bodyPr>
        <a:lstStyle/>
        <a:p>
          <a:pPr marL="0" lvl="0" indent="0" algn="l" defTabSz="977900">
            <a:lnSpc>
              <a:spcPct val="100000"/>
            </a:lnSpc>
            <a:spcBef>
              <a:spcPct val="0"/>
            </a:spcBef>
            <a:spcAft>
              <a:spcPct val="35000"/>
            </a:spcAft>
            <a:buNone/>
          </a:pPr>
          <a:r>
            <a:rPr lang="en-IN" sz="2200" b="0" i="0" kern="1200"/>
            <a:t>Trained the Model with the Gathered Data Set</a:t>
          </a:r>
          <a:endParaRPr lang="en-US" sz="2200" kern="1200"/>
        </a:p>
      </dsp:txBody>
      <dsp:txXfrm>
        <a:off x="844970" y="915914"/>
        <a:ext cx="10319767" cy="731576"/>
      </dsp:txXfrm>
    </dsp:sp>
    <dsp:sp modelId="{9A9833DA-E89C-48F9-8C5F-2876C715F90D}">
      <dsp:nvSpPr>
        <dsp:cNvPr id="0" name=""/>
        <dsp:cNvSpPr/>
      </dsp:nvSpPr>
      <dsp:spPr>
        <a:xfrm>
          <a:off x="0" y="1830384"/>
          <a:ext cx="11164738" cy="731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9209E-834B-4564-9728-DFFD836AE826}">
      <dsp:nvSpPr>
        <dsp:cNvPr id="0" name=""/>
        <dsp:cNvSpPr/>
      </dsp:nvSpPr>
      <dsp:spPr>
        <a:xfrm>
          <a:off x="221301" y="1994989"/>
          <a:ext cx="402367" cy="402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2DB77-9A0F-4F1D-B1C5-6F9225CD4020}">
      <dsp:nvSpPr>
        <dsp:cNvPr id="0" name=""/>
        <dsp:cNvSpPr/>
      </dsp:nvSpPr>
      <dsp:spPr>
        <a:xfrm>
          <a:off x="844970" y="1830384"/>
          <a:ext cx="10319767" cy="7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5" tIns="77425" rIns="77425" bIns="77425" numCol="1" spcCol="1270" anchor="ctr" anchorCtr="0">
          <a:noAutofit/>
        </a:bodyPr>
        <a:lstStyle/>
        <a:p>
          <a:pPr marL="0" lvl="0" indent="0" algn="l" defTabSz="977900">
            <a:lnSpc>
              <a:spcPct val="100000"/>
            </a:lnSpc>
            <a:spcBef>
              <a:spcPct val="0"/>
            </a:spcBef>
            <a:spcAft>
              <a:spcPct val="35000"/>
            </a:spcAft>
            <a:buNone/>
          </a:pPr>
          <a:r>
            <a:rPr lang="en-IN" sz="2200" b="0" i="0" kern="1200"/>
            <a:t>Analyse the  best Model for Prediction</a:t>
          </a:r>
          <a:endParaRPr lang="en-US" sz="2200" kern="1200"/>
        </a:p>
      </dsp:txBody>
      <dsp:txXfrm>
        <a:off x="844970" y="1830384"/>
        <a:ext cx="10319767" cy="731576"/>
      </dsp:txXfrm>
    </dsp:sp>
    <dsp:sp modelId="{77B1CDD3-DB45-455D-B5A5-DFD62827EB1A}">
      <dsp:nvSpPr>
        <dsp:cNvPr id="0" name=""/>
        <dsp:cNvSpPr/>
      </dsp:nvSpPr>
      <dsp:spPr>
        <a:xfrm>
          <a:off x="0" y="2744855"/>
          <a:ext cx="11164738" cy="731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15B43-7094-4402-ACBC-CDD7CDA68123}">
      <dsp:nvSpPr>
        <dsp:cNvPr id="0" name=""/>
        <dsp:cNvSpPr/>
      </dsp:nvSpPr>
      <dsp:spPr>
        <a:xfrm>
          <a:off x="221301" y="2909459"/>
          <a:ext cx="402367" cy="402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ADB1BF-266B-4706-8C0F-E951B0EDB684}">
      <dsp:nvSpPr>
        <dsp:cNvPr id="0" name=""/>
        <dsp:cNvSpPr/>
      </dsp:nvSpPr>
      <dsp:spPr>
        <a:xfrm>
          <a:off x="844970" y="2744855"/>
          <a:ext cx="10319767" cy="7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5" tIns="77425" rIns="77425" bIns="77425" numCol="1" spcCol="1270" anchor="ctr" anchorCtr="0">
          <a:noAutofit/>
        </a:bodyPr>
        <a:lstStyle/>
        <a:p>
          <a:pPr marL="0" lvl="0" indent="0" algn="l" defTabSz="977900">
            <a:lnSpc>
              <a:spcPct val="100000"/>
            </a:lnSpc>
            <a:spcBef>
              <a:spcPct val="0"/>
            </a:spcBef>
            <a:spcAft>
              <a:spcPct val="35000"/>
            </a:spcAft>
            <a:buNone/>
          </a:pPr>
          <a:r>
            <a:rPr lang="en-IN" sz="2200" b="0" i="0" kern="1200" dirty="0" err="1"/>
            <a:t>Splitted</a:t>
          </a:r>
          <a:r>
            <a:rPr lang="en-IN" sz="2200" b="0" i="0" kern="1200" dirty="0"/>
            <a:t> the Train and Test Data for Training the model</a:t>
          </a:r>
          <a:endParaRPr lang="en-US" sz="2200" kern="1200" dirty="0"/>
        </a:p>
      </dsp:txBody>
      <dsp:txXfrm>
        <a:off x="844970" y="2744855"/>
        <a:ext cx="10319767" cy="7315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04C9B-DF3C-40E2-A625-9EEA62AF10F3}">
      <dsp:nvSpPr>
        <dsp:cNvPr id="0" name=""/>
        <dsp:cNvSpPr/>
      </dsp:nvSpPr>
      <dsp:spPr>
        <a:xfrm>
          <a:off x="0" y="2656"/>
          <a:ext cx="7807434" cy="1346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4370C-CAD4-48C0-BA80-BC4423B69D19}">
      <dsp:nvSpPr>
        <dsp:cNvPr id="0" name=""/>
        <dsp:cNvSpPr/>
      </dsp:nvSpPr>
      <dsp:spPr>
        <a:xfrm>
          <a:off x="407303" y="305609"/>
          <a:ext cx="740552" cy="7405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3DE143-8A31-4F8F-8E38-55B081FF1609}">
      <dsp:nvSpPr>
        <dsp:cNvPr id="0" name=""/>
        <dsp:cNvSpPr/>
      </dsp:nvSpPr>
      <dsp:spPr>
        <a:xfrm>
          <a:off x="1555159" y="2656"/>
          <a:ext cx="6252274" cy="13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00" tIns="142500" rIns="142500" bIns="142500" numCol="1" spcCol="1270" anchor="ctr" anchorCtr="0">
          <a:noAutofit/>
        </a:bodyPr>
        <a:lstStyle/>
        <a:p>
          <a:pPr marL="0" lvl="0" indent="0" algn="l" defTabSz="622300">
            <a:lnSpc>
              <a:spcPct val="100000"/>
            </a:lnSpc>
            <a:spcBef>
              <a:spcPct val="0"/>
            </a:spcBef>
            <a:spcAft>
              <a:spcPct val="35000"/>
            </a:spcAft>
            <a:buNone/>
          </a:pPr>
          <a:r>
            <a:rPr lang="en-US" sz="1400" kern="1200"/>
            <a:t>Grover, S.; Bhartia, S.; Yadav, A.; Seeja, K.R. Predicting the severity of Parkinson's disease using deep learning. Procedia Comput. Sci. 2018, 132, 1788–1794. [CrossRef]</a:t>
          </a:r>
        </a:p>
      </dsp:txBody>
      <dsp:txXfrm>
        <a:off x="1555159" y="2656"/>
        <a:ext cx="6252274" cy="1346458"/>
      </dsp:txXfrm>
    </dsp:sp>
    <dsp:sp modelId="{7D5009EC-93C1-4F7E-B4A7-6EC17370EF73}">
      <dsp:nvSpPr>
        <dsp:cNvPr id="0" name=""/>
        <dsp:cNvSpPr/>
      </dsp:nvSpPr>
      <dsp:spPr>
        <a:xfrm>
          <a:off x="0" y="1685729"/>
          <a:ext cx="7807434" cy="1346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A3108-06DF-4B6A-82A1-C16EBCDA304D}">
      <dsp:nvSpPr>
        <dsp:cNvPr id="0" name=""/>
        <dsp:cNvSpPr/>
      </dsp:nvSpPr>
      <dsp:spPr>
        <a:xfrm>
          <a:off x="407303" y="1988682"/>
          <a:ext cx="740552" cy="7405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ECEB5-F6DB-47A8-8887-2352160CFB1F}">
      <dsp:nvSpPr>
        <dsp:cNvPr id="0" name=""/>
        <dsp:cNvSpPr/>
      </dsp:nvSpPr>
      <dsp:spPr>
        <a:xfrm>
          <a:off x="1555159" y="1685729"/>
          <a:ext cx="6252274" cy="13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00" tIns="142500" rIns="142500" bIns="142500" numCol="1" spcCol="1270" anchor="ctr" anchorCtr="0">
          <a:noAutofit/>
        </a:bodyPr>
        <a:lstStyle/>
        <a:p>
          <a:pPr marL="0" lvl="0" indent="0" algn="l" defTabSz="622300">
            <a:lnSpc>
              <a:spcPct val="100000"/>
            </a:lnSpc>
            <a:spcBef>
              <a:spcPct val="0"/>
            </a:spcBef>
            <a:spcAft>
              <a:spcPct val="35000"/>
            </a:spcAft>
            <a:buNone/>
          </a:pPr>
          <a:r>
            <a:rPr lang="en-US" sz="1400" kern="1200"/>
            <a:t>Sriram, T.V.; Rao, M.V.; Narayana, G.S.; Kaladhar, D.; Vital, T.P.R. Intelligent Parkinson disease prediction using machine learning algorithms. Int. J. Eng. Innov. Technol. (IJEIT) 2013, 3, 1568–1572.</a:t>
          </a:r>
        </a:p>
      </dsp:txBody>
      <dsp:txXfrm>
        <a:off x="1555159" y="1685729"/>
        <a:ext cx="6252274" cy="1346458"/>
      </dsp:txXfrm>
    </dsp:sp>
    <dsp:sp modelId="{19D21B8D-8B88-49BB-AA83-D304714ED5B8}">
      <dsp:nvSpPr>
        <dsp:cNvPr id="0" name=""/>
        <dsp:cNvSpPr/>
      </dsp:nvSpPr>
      <dsp:spPr>
        <a:xfrm>
          <a:off x="0" y="3368802"/>
          <a:ext cx="7807434" cy="1346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B9B94-0FB1-4908-A7AD-DE2A97748C2F}">
      <dsp:nvSpPr>
        <dsp:cNvPr id="0" name=""/>
        <dsp:cNvSpPr/>
      </dsp:nvSpPr>
      <dsp:spPr>
        <a:xfrm>
          <a:off x="407303" y="3671755"/>
          <a:ext cx="740552" cy="7405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4821F-D6BA-4EFC-AF59-63BB3A86AF98}">
      <dsp:nvSpPr>
        <dsp:cNvPr id="0" name=""/>
        <dsp:cNvSpPr/>
      </dsp:nvSpPr>
      <dsp:spPr>
        <a:xfrm>
          <a:off x="1555159" y="3368802"/>
          <a:ext cx="6252274" cy="13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00" tIns="142500" rIns="142500" bIns="142500" numCol="1" spcCol="1270" anchor="ctr" anchorCtr="0">
          <a:noAutofit/>
        </a:bodyPr>
        <a:lstStyle/>
        <a:p>
          <a:pPr marL="0" lvl="0" indent="0" algn="l" defTabSz="622300">
            <a:lnSpc>
              <a:spcPct val="100000"/>
            </a:lnSpc>
            <a:spcBef>
              <a:spcPct val="0"/>
            </a:spcBef>
            <a:spcAft>
              <a:spcPct val="35000"/>
            </a:spcAft>
            <a:buNone/>
          </a:pPr>
          <a:r>
            <a:rPr lang="en-US" sz="1400" kern="1200"/>
            <a:t>Esmaeilzadeh, S.; Yang, Y.; Adeli, E. End-to-end Parkinson disease diagnosis using brain mr-images by 3d-CNN. arXiv 2018, arXiv:1806.05233.</a:t>
          </a:r>
        </a:p>
      </dsp:txBody>
      <dsp:txXfrm>
        <a:off x="1555159" y="3368802"/>
        <a:ext cx="6252274" cy="1346458"/>
      </dsp:txXfrm>
    </dsp:sp>
    <dsp:sp modelId="{75E86A24-6693-46D3-9509-ED7C2F479CBA}">
      <dsp:nvSpPr>
        <dsp:cNvPr id="0" name=""/>
        <dsp:cNvSpPr/>
      </dsp:nvSpPr>
      <dsp:spPr>
        <a:xfrm>
          <a:off x="0" y="5051875"/>
          <a:ext cx="7807434" cy="1346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9F4D5C-3DE7-47A7-BA8D-7E54CE6C9482}">
      <dsp:nvSpPr>
        <dsp:cNvPr id="0" name=""/>
        <dsp:cNvSpPr/>
      </dsp:nvSpPr>
      <dsp:spPr>
        <a:xfrm>
          <a:off x="407303" y="5354829"/>
          <a:ext cx="740552" cy="7405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BF07D0-FC13-4733-BED3-04D954C70EB6}">
      <dsp:nvSpPr>
        <dsp:cNvPr id="0" name=""/>
        <dsp:cNvSpPr/>
      </dsp:nvSpPr>
      <dsp:spPr>
        <a:xfrm>
          <a:off x="1555159" y="5051875"/>
          <a:ext cx="6252274" cy="13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00" tIns="142500" rIns="142500" bIns="142500" numCol="1" spcCol="1270" anchor="ctr" anchorCtr="0">
          <a:noAutofit/>
        </a:bodyPr>
        <a:lstStyle/>
        <a:p>
          <a:pPr marL="0" lvl="0" indent="0" algn="l" defTabSz="622300">
            <a:lnSpc>
              <a:spcPct val="100000"/>
            </a:lnSpc>
            <a:spcBef>
              <a:spcPct val="0"/>
            </a:spcBef>
            <a:spcAft>
              <a:spcPct val="35000"/>
            </a:spcAft>
            <a:buNone/>
          </a:pPr>
          <a:r>
            <a:rPr lang="en-US" sz="1400" kern="1200"/>
            <a:t>Warjurkar, S.; Ridhorkar, S. A Study on Brain Tumor and Parkinson’s Disease Diagnosis and Detection using Deep Learning. In Proceedings of the 3rd International Conference on Integrated Intelligent Computing Communication &amp; Security (ICIIC 2021), Online, 27–28 August 2021; Atlantis Press: Amsterdam, The Netherlands, 2021; pp. 356–364.</a:t>
          </a:r>
        </a:p>
      </dsp:txBody>
      <dsp:txXfrm>
        <a:off x="1555159" y="5051875"/>
        <a:ext cx="6252274" cy="13464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04C9B-DF3C-40E2-A625-9EEA62AF10F3}">
      <dsp:nvSpPr>
        <dsp:cNvPr id="0" name=""/>
        <dsp:cNvSpPr/>
      </dsp:nvSpPr>
      <dsp:spPr>
        <a:xfrm>
          <a:off x="0" y="28671"/>
          <a:ext cx="7807434" cy="12407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4370C-CAD4-48C0-BA80-BC4423B69D19}">
      <dsp:nvSpPr>
        <dsp:cNvPr id="0" name=""/>
        <dsp:cNvSpPr/>
      </dsp:nvSpPr>
      <dsp:spPr>
        <a:xfrm>
          <a:off x="375341" y="307850"/>
          <a:ext cx="683105" cy="6824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3DE143-8A31-4F8F-8E38-55B081FF1609}">
      <dsp:nvSpPr>
        <dsp:cNvPr id="0" name=""/>
        <dsp:cNvSpPr/>
      </dsp:nvSpPr>
      <dsp:spPr>
        <a:xfrm>
          <a:off x="1433788" y="28671"/>
          <a:ext cx="6351564" cy="1279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21" tIns="135421" rIns="135421" bIns="135421" numCol="1" spcCol="1270" anchor="ctr" anchorCtr="0">
          <a:noAutofit/>
        </a:bodyPr>
        <a:lstStyle/>
        <a:p>
          <a:pPr marL="0" lvl="0" indent="0" algn="l" defTabSz="622300">
            <a:lnSpc>
              <a:spcPct val="100000"/>
            </a:lnSpc>
            <a:spcBef>
              <a:spcPct val="0"/>
            </a:spcBef>
            <a:spcAft>
              <a:spcPct val="35000"/>
            </a:spcAft>
            <a:buNone/>
          </a:pPr>
          <a:r>
            <a:rPr lang="en-US" sz="1400" kern="1200" dirty="0" err="1">
              <a:solidFill>
                <a:srgbClr val="000000">
                  <a:hueOff val="0"/>
                  <a:satOff val="0"/>
                  <a:lumOff val="0"/>
                  <a:alphaOff val="0"/>
                </a:srgbClr>
              </a:solidFill>
              <a:latin typeface="Arial"/>
              <a:ea typeface="+mn-ea"/>
              <a:cs typeface="+mn-cs"/>
            </a:rPr>
            <a:t>SherlyPusphaAnnabel</a:t>
          </a:r>
          <a:r>
            <a:rPr lang="en-US" sz="1400" kern="1200" dirty="0">
              <a:solidFill>
                <a:srgbClr val="000000">
                  <a:hueOff val="0"/>
                  <a:satOff val="0"/>
                  <a:lumOff val="0"/>
                  <a:alphaOff val="0"/>
                </a:srgbClr>
              </a:solidFill>
              <a:latin typeface="Arial"/>
              <a:ea typeface="+mn-ea"/>
              <a:cs typeface="+mn-cs"/>
            </a:rPr>
            <a:t>, L.; </a:t>
          </a:r>
          <a:r>
            <a:rPr lang="en-US" sz="1400" kern="1200" dirty="0" err="1">
              <a:solidFill>
                <a:srgbClr val="000000">
                  <a:hueOff val="0"/>
                  <a:satOff val="0"/>
                  <a:lumOff val="0"/>
                  <a:alphaOff val="0"/>
                </a:srgbClr>
              </a:solidFill>
              <a:latin typeface="Arial"/>
              <a:ea typeface="+mn-ea"/>
              <a:cs typeface="+mn-cs"/>
            </a:rPr>
            <a:t>Sreenidhi</a:t>
          </a:r>
          <a:r>
            <a:rPr lang="en-US" sz="1400" kern="1200" dirty="0">
              <a:solidFill>
                <a:srgbClr val="000000">
                  <a:hueOff val="0"/>
                  <a:satOff val="0"/>
                  <a:lumOff val="0"/>
                  <a:alphaOff val="0"/>
                </a:srgbClr>
              </a:solidFill>
              <a:latin typeface="Arial"/>
              <a:ea typeface="+mn-ea"/>
              <a:cs typeface="+mn-cs"/>
            </a:rPr>
            <a:t>, S.; </a:t>
          </a:r>
          <a:r>
            <a:rPr lang="en-US" sz="1400" kern="1200" dirty="0" err="1">
              <a:solidFill>
                <a:srgbClr val="000000">
                  <a:hueOff val="0"/>
                  <a:satOff val="0"/>
                  <a:lumOff val="0"/>
                  <a:alphaOff val="0"/>
                </a:srgbClr>
              </a:solidFill>
              <a:latin typeface="Arial"/>
              <a:ea typeface="+mn-ea"/>
              <a:cs typeface="+mn-cs"/>
            </a:rPr>
            <a:t>Vishali</a:t>
          </a:r>
          <a:r>
            <a:rPr lang="en-US" sz="1400" kern="1200" dirty="0">
              <a:solidFill>
                <a:srgbClr val="000000">
                  <a:hueOff val="0"/>
                  <a:satOff val="0"/>
                  <a:lumOff val="0"/>
                  <a:alphaOff val="0"/>
                </a:srgbClr>
              </a:solidFill>
              <a:latin typeface="Arial"/>
              <a:ea typeface="+mn-ea"/>
              <a:cs typeface="+mn-cs"/>
            </a:rPr>
            <a:t>, N. A Novel Diagnosis System for Parkinson’s Disease Using K-means Clustering and Decision Tree. In Communication and Intelligent Systems; Springer: Berlin/Heidelberg, Germany, 2021; pp. 607–615.</a:t>
          </a:r>
        </a:p>
      </dsp:txBody>
      <dsp:txXfrm>
        <a:off x="1433788" y="28671"/>
        <a:ext cx="6351564" cy="1279572"/>
      </dsp:txXfrm>
    </dsp:sp>
    <dsp:sp modelId="{7D5009EC-93C1-4F7E-B4A7-6EC17370EF73}">
      <dsp:nvSpPr>
        <dsp:cNvPr id="0" name=""/>
        <dsp:cNvSpPr/>
      </dsp:nvSpPr>
      <dsp:spPr>
        <a:xfrm>
          <a:off x="0" y="1628136"/>
          <a:ext cx="7807434" cy="12407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A3108-06DF-4B6A-82A1-C16EBCDA304D}">
      <dsp:nvSpPr>
        <dsp:cNvPr id="0" name=""/>
        <dsp:cNvSpPr/>
      </dsp:nvSpPr>
      <dsp:spPr>
        <a:xfrm>
          <a:off x="375341" y="1907316"/>
          <a:ext cx="683105" cy="6824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ECEB5-F6DB-47A8-8887-2352160CFB1F}">
      <dsp:nvSpPr>
        <dsp:cNvPr id="0" name=""/>
        <dsp:cNvSpPr/>
      </dsp:nvSpPr>
      <dsp:spPr>
        <a:xfrm>
          <a:off x="1433788" y="1628136"/>
          <a:ext cx="6351564" cy="1279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21" tIns="135421" rIns="135421" bIns="135421"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000000">
                  <a:hueOff val="0"/>
                  <a:satOff val="0"/>
                  <a:lumOff val="0"/>
                  <a:alphaOff val="0"/>
                </a:srgbClr>
              </a:solidFill>
              <a:latin typeface="Arial"/>
              <a:ea typeface="+mn-ea"/>
              <a:cs typeface="+mn-cs"/>
            </a:rPr>
            <a:t>Shetty, S.; Rao, Y. SVM-based machine learning approach to identify Parkinson's disease using gait analysis. In Proceedings of the 2016 International Conference on Inventive Computation Technologies (ICICT), Coimbatore, India, 26–27 August 2016; IEEE: Manhattan, NY, USA, 2016; Volume 2, pp. 1–5.</a:t>
          </a:r>
        </a:p>
      </dsp:txBody>
      <dsp:txXfrm>
        <a:off x="1433788" y="1628136"/>
        <a:ext cx="6351564" cy="1279572"/>
      </dsp:txXfrm>
    </dsp:sp>
    <dsp:sp modelId="{19D21B8D-8B88-49BB-AA83-D304714ED5B8}">
      <dsp:nvSpPr>
        <dsp:cNvPr id="0" name=""/>
        <dsp:cNvSpPr/>
      </dsp:nvSpPr>
      <dsp:spPr>
        <a:xfrm>
          <a:off x="0" y="3227602"/>
          <a:ext cx="7807434" cy="1545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B9B94-0FB1-4908-A7AD-DE2A97748C2F}">
      <dsp:nvSpPr>
        <dsp:cNvPr id="0" name=""/>
        <dsp:cNvSpPr/>
      </dsp:nvSpPr>
      <dsp:spPr>
        <a:xfrm>
          <a:off x="375341" y="3659008"/>
          <a:ext cx="683105" cy="6824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4821F-D6BA-4EFC-AF59-63BB3A86AF98}">
      <dsp:nvSpPr>
        <dsp:cNvPr id="0" name=""/>
        <dsp:cNvSpPr/>
      </dsp:nvSpPr>
      <dsp:spPr>
        <a:xfrm>
          <a:off x="1433788" y="3379829"/>
          <a:ext cx="6351564" cy="1279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21" tIns="135421" rIns="135421" bIns="135421"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000000">
                  <a:hueOff val="0"/>
                  <a:satOff val="0"/>
                  <a:lumOff val="0"/>
                  <a:alphaOff val="0"/>
                </a:srgbClr>
              </a:solidFill>
              <a:latin typeface="Arial"/>
              <a:ea typeface="+mn-ea"/>
              <a:cs typeface="+mn-cs"/>
            </a:rPr>
            <a:t>Asmae,O.;</a:t>
          </a:r>
          <a:r>
            <a:rPr lang="en-US" sz="1400" kern="1200" dirty="0" err="1">
              <a:solidFill>
                <a:srgbClr val="000000">
                  <a:hueOff val="0"/>
                  <a:satOff val="0"/>
                  <a:lumOff val="0"/>
                  <a:alphaOff val="0"/>
                </a:srgbClr>
              </a:solidFill>
              <a:latin typeface="Arial"/>
              <a:ea typeface="+mn-ea"/>
              <a:cs typeface="+mn-cs"/>
            </a:rPr>
            <a:t>Abdelhadi,R</a:t>
          </a:r>
          <a:r>
            <a:rPr lang="en-US" sz="1400" kern="1200" dirty="0">
              <a:solidFill>
                <a:srgbClr val="000000">
                  <a:hueOff val="0"/>
                  <a:satOff val="0"/>
                  <a:lumOff val="0"/>
                  <a:alphaOff val="0"/>
                </a:srgbClr>
              </a:solidFill>
              <a:latin typeface="Arial"/>
              <a:ea typeface="+mn-ea"/>
              <a:cs typeface="+mn-cs"/>
            </a:rPr>
            <a:t>.; </a:t>
          </a:r>
          <a:r>
            <a:rPr lang="en-US" sz="1400" kern="1200" dirty="0" err="1">
              <a:solidFill>
                <a:srgbClr val="000000">
                  <a:hueOff val="0"/>
                  <a:satOff val="0"/>
                  <a:lumOff val="0"/>
                  <a:alphaOff val="0"/>
                </a:srgbClr>
              </a:solidFill>
              <a:latin typeface="Arial"/>
              <a:ea typeface="+mn-ea"/>
              <a:cs typeface="+mn-cs"/>
            </a:rPr>
            <a:t>Bouchaib</a:t>
          </a:r>
          <a:r>
            <a:rPr lang="en-US" sz="1400" kern="1200" dirty="0">
              <a:solidFill>
                <a:srgbClr val="000000">
                  <a:hueOff val="0"/>
                  <a:satOff val="0"/>
                  <a:lumOff val="0"/>
                  <a:alphaOff val="0"/>
                </a:srgbClr>
              </a:solidFill>
              <a:latin typeface="Arial"/>
              <a:ea typeface="+mn-ea"/>
              <a:cs typeface="+mn-cs"/>
            </a:rPr>
            <a:t>, C.; Sara, S.; </a:t>
          </a:r>
          <a:r>
            <a:rPr lang="en-US" sz="1400" kern="1200" dirty="0" err="1">
              <a:solidFill>
                <a:srgbClr val="000000">
                  <a:hueOff val="0"/>
                  <a:satOff val="0"/>
                  <a:lumOff val="0"/>
                  <a:alphaOff val="0"/>
                </a:srgbClr>
              </a:solidFill>
              <a:latin typeface="Arial"/>
              <a:ea typeface="+mn-ea"/>
              <a:cs typeface="+mn-cs"/>
            </a:rPr>
            <a:t>Tajeddine</a:t>
          </a:r>
          <a:r>
            <a:rPr lang="en-US" sz="1400" kern="1200" dirty="0">
              <a:solidFill>
                <a:srgbClr val="000000">
                  <a:hueOff val="0"/>
                  <a:satOff val="0"/>
                  <a:lumOff val="0"/>
                  <a:alphaOff val="0"/>
                </a:srgbClr>
              </a:solidFill>
              <a:latin typeface="Arial"/>
              <a:ea typeface="+mn-ea"/>
              <a:cs typeface="+mn-cs"/>
            </a:rPr>
            <a:t>, K. Parkinson’s disease identification using KNN and ANN Algorithms based on Voice Disorder. In Proceedings of the 2020 1st International Conference on Innovative Research in Applied Science, Engineering and Technology (IRASET), Meknes, Morocco, 19–20 March 2020; IEEE: Manhattan, NY, USA, 2020; pp. 1–6.</a:t>
          </a:r>
        </a:p>
      </dsp:txBody>
      <dsp:txXfrm>
        <a:off x="1433788" y="3379829"/>
        <a:ext cx="6351564" cy="1279572"/>
      </dsp:txXfrm>
    </dsp:sp>
    <dsp:sp modelId="{75E86A24-6693-46D3-9509-ED7C2F479CBA}">
      <dsp:nvSpPr>
        <dsp:cNvPr id="0" name=""/>
        <dsp:cNvSpPr/>
      </dsp:nvSpPr>
      <dsp:spPr>
        <a:xfrm>
          <a:off x="0" y="5092747"/>
          <a:ext cx="7807434" cy="12407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9F4D5C-3DE7-47A7-BA8D-7E54CE6C9482}">
      <dsp:nvSpPr>
        <dsp:cNvPr id="0" name=""/>
        <dsp:cNvSpPr/>
      </dsp:nvSpPr>
      <dsp:spPr>
        <a:xfrm>
          <a:off x="375341" y="5371926"/>
          <a:ext cx="683105" cy="6824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BF07D0-FC13-4733-BED3-04D954C70EB6}">
      <dsp:nvSpPr>
        <dsp:cNvPr id="0" name=""/>
        <dsp:cNvSpPr/>
      </dsp:nvSpPr>
      <dsp:spPr>
        <a:xfrm>
          <a:off x="1433788" y="5092747"/>
          <a:ext cx="6351564" cy="1279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21" tIns="135421" rIns="135421" bIns="135421" numCol="1" spcCol="1270" anchor="ctr" anchorCtr="0">
          <a:noAutofit/>
        </a:bodyPr>
        <a:lstStyle/>
        <a:p>
          <a:pPr marL="0" lvl="0" indent="0" algn="l" defTabSz="622300">
            <a:lnSpc>
              <a:spcPct val="100000"/>
            </a:lnSpc>
            <a:spcBef>
              <a:spcPct val="0"/>
            </a:spcBef>
            <a:spcAft>
              <a:spcPct val="35000"/>
            </a:spcAft>
            <a:buNone/>
          </a:pPr>
          <a:r>
            <a:rPr lang="en-US" sz="1400" kern="1200" dirty="0" err="1">
              <a:solidFill>
                <a:srgbClr val="000000">
                  <a:hueOff val="0"/>
                  <a:satOff val="0"/>
                  <a:lumOff val="0"/>
                  <a:alphaOff val="0"/>
                </a:srgbClr>
              </a:solidFill>
              <a:latin typeface="Arial"/>
              <a:ea typeface="+mn-ea"/>
              <a:cs typeface="+mn-cs"/>
            </a:rPr>
            <a:t>Nurrohman</a:t>
          </a:r>
          <a:r>
            <a:rPr lang="en-US" sz="1400" kern="1200" dirty="0">
              <a:solidFill>
                <a:srgbClr val="000000">
                  <a:hueOff val="0"/>
                  <a:satOff val="0"/>
                  <a:lumOff val="0"/>
                  <a:alphaOff val="0"/>
                </a:srgbClr>
              </a:solidFill>
              <a:latin typeface="Arial"/>
              <a:ea typeface="+mn-ea"/>
              <a:cs typeface="+mn-cs"/>
            </a:rPr>
            <a:t>, A.; Abdullah, S.; </a:t>
          </a:r>
          <a:r>
            <a:rPr lang="en-US" sz="1400" kern="1200" dirty="0" err="1">
              <a:solidFill>
                <a:srgbClr val="000000">
                  <a:hueOff val="0"/>
                  <a:satOff val="0"/>
                  <a:lumOff val="0"/>
                  <a:alphaOff val="0"/>
                </a:srgbClr>
              </a:solidFill>
              <a:latin typeface="Arial"/>
              <a:ea typeface="+mn-ea"/>
              <a:cs typeface="+mn-cs"/>
            </a:rPr>
            <a:t>Murfi</a:t>
          </a:r>
          <a:r>
            <a:rPr lang="en-US" sz="1400" kern="1200" dirty="0">
              <a:solidFill>
                <a:srgbClr val="000000">
                  <a:hueOff val="0"/>
                  <a:satOff val="0"/>
                  <a:lumOff val="0"/>
                  <a:alphaOff val="0"/>
                </a:srgbClr>
              </a:solidFill>
              <a:latin typeface="Arial"/>
              <a:ea typeface="+mn-ea"/>
              <a:cs typeface="+mn-cs"/>
            </a:rPr>
            <a:t>, H. Parkinson's disease subtype classification: Application of decision tree, logistic regression and logit leaf model. In AIP Conference Proceedings; AIP Publishing LLC: Melville, NY, USA, 2020; Volume 2242, p. 030015.</a:t>
          </a:r>
        </a:p>
      </dsp:txBody>
      <dsp:txXfrm>
        <a:off x="1433788" y="5092747"/>
        <a:ext cx="6351564" cy="12795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78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hyperlink" Target="https://archive.ics.uci.edu/ml/machine-learning-databases/parkinsons/parkinsons.data"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3" y="1"/>
            <a:ext cx="18288003" cy="10286999"/>
          </a:xfrm>
          <a:prstGeom prst="rect">
            <a:avLst/>
          </a:prstGeom>
          <a:noFill/>
          <a:ln>
            <a:noFill/>
          </a:ln>
        </p:spPr>
      </p:pic>
      <p:sp>
        <p:nvSpPr>
          <p:cNvPr id="89" name="Google Shape;89;p13"/>
          <p:cNvSpPr txBox="1"/>
          <p:nvPr/>
        </p:nvSpPr>
        <p:spPr>
          <a:xfrm>
            <a:off x="2653789" y="218526"/>
            <a:ext cx="12980415" cy="249299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spcBef>
                <a:spcPts val="0"/>
              </a:spcBef>
              <a:spcAft>
                <a:spcPts val="0"/>
              </a:spcAft>
              <a:buNone/>
            </a:pPr>
            <a:r>
              <a:rPr lang="en-US" sz="5400" b="0" i="0" u="none" strike="noStrike" cap="none" dirty="0">
                <a:solidFill>
                  <a:schemeClr val="lt1"/>
                </a:solidFill>
                <a:latin typeface="Aharoni" panose="02010803020104030203" pitchFamily="2" charset="-79"/>
                <a:ea typeface="Teko Medium"/>
                <a:cs typeface="Aharoni" panose="02010803020104030203" pitchFamily="2" charset="-79"/>
                <a:sym typeface="Teko Medium"/>
              </a:rPr>
              <a:t> DIAGNOSIS AND TREATMENT SUGGESTION FOR PARKINSON DISEASES USING ML MODEL</a:t>
            </a:r>
            <a:endParaRPr lang="en-US" sz="5400" dirty="0">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B7ABA47B-00F4-4315-B238-1A51158F2A84}"/>
              </a:ext>
            </a:extLst>
          </p:cNvPr>
          <p:cNvSpPr txBox="1"/>
          <p:nvPr/>
        </p:nvSpPr>
        <p:spPr>
          <a:xfrm>
            <a:off x="-43546" y="5030557"/>
            <a:ext cx="3904343" cy="646331"/>
          </a:xfrm>
          <a:prstGeom prst="rect">
            <a:avLst/>
          </a:prstGeom>
          <a:noFill/>
        </p:spPr>
        <p:txBody>
          <a:bodyPr wrap="square" rtlCol="0">
            <a:spAutoFit/>
          </a:bodyPr>
          <a:lstStyle/>
          <a:p>
            <a:r>
              <a:rPr lang="en-US" sz="3600" dirty="0">
                <a:solidFill>
                  <a:schemeClr val="bg1"/>
                </a:solidFill>
                <a:latin typeface="Aharoni" panose="02010803020104030203" pitchFamily="2" charset="-79"/>
                <a:cs typeface="Aharoni" panose="02010803020104030203" pitchFamily="2" charset="-79"/>
              </a:rPr>
              <a:t>Internal Guide</a:t>
            </a:r>
            <a:endParaRPr lang="en-IN" sz="36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E3DC8929-7828-4791-94B8-FDE8379D525F}"/>
              </a:ext>
            </a:extLst>
          </p:cNvPr>
          <p:cNvSpPr txBox="1"/>
          <p:nvPr/>
        </p:nvSpPr>
        <p:spPr>
          <a:xfrm>
            <a:off x="0" y="5902446"/>
            <a:ext cx="4905829" cy="1077218"/>
          </a:xfrm>
          <a:prstGeom prst="rect">
            <a:avLst/>
          </a:prstGeom>
          <a:noFill/>
        </p:spPr>
        <p:txBody>
          <a:bodyPr wrap="square" rtlCol="0">
            <a:spAutoFit/>
          </a:bodyPr>
          <a:lstStyle/>
          <a:p>
            <a:r>
              <a:rPr lang="en-US" sz="3200" dirty="0">
                <a:solidFill>
                  <a:schemeClr val="bg1"/>
                </a:solidFill>
                <a:latin typeface="Aharoni" panose="02010803020104030203" pitchFamily="2" charset="-79"/>
                <a:cs typeface="Aharoni" panose="02010803020104030203" pitchFamily="2" charset="-79"/>
              </a:rPr>
              <a:t>Ramya R</a:t>
            </a:r>
          </a:p>
          <a:p>
            <a:r>
              <a:rPr lang="en-US" sz="3200" dirty="0">
                <a:solidFill>
                  <a:schemeClr val="bg1"/>
                </a:solidFill>
                <a:latin typeface="Aharoni" panose="02010803020104030203" pitchFamily="2" charset="-79"/>
                <a:cs typeface="Aharoni" panose="02010803020104030203" pitchFamily="2" charset="-79"/>
              </a:rPr>
              <a:t>Assistant Professor</a:t>
            </a:r>
          </a:p>
        </p:txBody>
      </p:sp>
      <p:sp>
        <p:nvSpPr>
          <p:cNvPr id="5" name="TextBox 4">
            <a:extLst>
              <a:ext uri="{FF2B5EF4-FFF2-40B4-BE49-F238E27FC236}">
                <a16:creationId xmlns:a16="http://schemas.microsoft.com/office/drawing/2014/main" id="{B0850D60-2DB5-4F88-A359-547C5167FBC4}"/>
              </a:ext>
            </a:extLst>
          </p:cNvPr>
          <p:cNvSpPr txBox="1"/>
          <p:nvPr/>
        </p:nvSpPr>
        <p:spPr>
          <a:xfrm>
            <a:off x="15260320" y="4946949"/>
            <a:ext cx="5341257" cy="646331"/>
          </a:xfrm>
          <a:prstGeom prst="rect">
            <a:avLst/>
          </a:prstGeom>
          <a:noFill/>
        </p:spPr>
        <p:txBody>
          <a:bodyPr wrap="square" rtlCol="0">
            <a:spAutoFit/>
          </a:bodyPr>
          <a:lstStyle/>
          <a:p>
            <a:r>
              <a:rPr lang="en-US" sz="3600" dirty="0">
                <a:solidFill>
                  <a:schemeClr val="bg1"/>
                </a:solidFill>
                <a:latin typeface="Aharoni" panose="02010803020104030203" pitchFamily="2" charset="-79"/>
                <a:cs typeface="Aharoni" panose="02010803020104030203" pitchFamily="2" charset="-79"/>
              </a:rPr>
              <a:t>Presented by</a:t>
            </a:r>
          </a:p>
        </p:txBody>
      </p:sp>
      <p:sp>
        <p:nvSpPr>
          <p:cNvPr id="6" name="TextBox 5">
            <a:extLst>
              <a:ext uri="{FF2B5EF4-FFF2-40B4-BE49-F238E27FC236}">
                <a16:creationId xmlns:a16="http://schemas.microsoft.com/office/drawing/2014/main" id="{96D27AC7-1F75-4127-9681-CF3E2EA17649}"/>
              </a:ext>
            </a:extLst>
          </p:cNvPr>
          <p:cNvSpPr txBox="1"/>
          <p:nvPr/>
        </p:nvSpPr>
        <p:spPr>
          <a:xfrm>
            <a:off x="507995" y="8475044"/>
            <a:ext cx="17271999" cy="1446550"/>
          </a:xfrm>
          <a:prstGeom prst="rect">
            <a:avLst/>
          </a:prstGeom>
          <a:noFill/>
        </p:spPr>
        <p:txBody>
          <a:bodyPr wrap="square" rtlCol="0">
            <a:spAutoFit/>
          </a:bodyPr>
          <a:lstStyle/>
          <a:p>
            <a:pPr algn="ctr"/>
            <a:r>
              <a:rPr lang="en-US" sz="4400" dirty="0">
                <a:solidFill>
                  <a:schemeClr val="lt1"/>
                </a:solidFill>
                <a:latin typeface="Aharoni" panose="02010803020104030203" pitchFamily="2" charset="-79"/>
                <a:cs typeface="Aharoni" panose="02010803020104030203" pitchFamily="2" charset="-79"/>
              </a:rPr>
              <a:t>DHANALAKSHMI SRINIVASAN COLLEGE OF ENGINEERING</a:t>
            </a:r>
          </a:p>
          <a:p>
            <a:pPr algn="ctr"/>
            <a:r>
              <a:rPr lang="en-US" sz="4400" dirty="0">
                <a:solidFill>
                  <a:schemeClr val="lt1"/>
                </a:solidFill>
                <a:latin typeface="Aharoni" panose="02010803020104030203" pitchFamily="2" charset="-79"/>
                <a:cs typeface="Aharoni" panose="02010803020104030203" pitchFamily="2" charset="-79"/>
              </a:rPr>
              <a:t>COIMBATORE</a:t>
            </a:r>
            <a:endParaRPr lang="en-IN" sz="4400" dirty="0">
              <a:solidFill>
                <a:schemeClr val="lt1"/>
              </a:solidFill>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B82E4EC3-76CA-4336-B61D-03FDC4FA7E65}"/>
              </a:ext>
            </a:extLst>
          </p:cNvPr>
          <p:cNvSpPr txBox="1"/>
          <p:nvPr/>
        </p:nvSpPr>
        <p:spPr>
          <a:xfrm>
            <a:off x="15798800" y="5907783"/>
            <a:ext cx="2357120" cy="1077218"/>
          </a:xfrm>
          <a:prstGeom prst="rect">
            <a:avLst/>
          </a:prstGeom>
          <a:noFill/>
        </p:spPr>
        <p:txBody>
          <a:bodyPr wrap="square" rtlCol="0">
            <a:spAutoFit/>
          </a:bodyPr>
          <a:lstStyle/>
          <a:p>
            <a:pPr algn="r"/>
            <a:r>
              <a:rPr lang="en-US" sz="3200" dirty="0">
                <a:solidFill>
                  <a:schemeClr val="bg1"/>
                </a:solidFill>
                <a:latin typeface="Aharoni" panose="02010803020104030203" pitchFamily="2" charset="-79"/>
                <a:cs typeface="Aharoni" panose="02010803020104030203" pitchFamily="2" charset="-79"/>
              </a:rPr>
              <a:t>Yogesh S</a:t>
            </a:r>
          </a:p>
          <a:p>
            <a:pPr algn="r"/>
            <a:r>
              <a:rPr lang="en-US" sz="3200" dirty="0">
                <a:solidFill>
                  <a:schemeClr val="bg1"/>
                </a:solidFill>
                <a:latin typeface="Aharoni" panose="02010803020104030203" pitchFamily="2" charset="-79"/>
                <a:cs typeface="Aharoni" panose="02010803020104030203" pitchFamily="2" charset="-79"/>
              </a:rPr>
              <a:t>4th Year</a:t>
            </a:r>
          </a:p>
        </p:txBody>
      </p:sp>
      <p:sp>
        <p:nvSpPr>
          <p:cNvPr id="8" name="TextBox 7">
            <a:extLst>
              <a:ext uri="{FF2B5EF4-FFF2-40B4-BE49-F238E27FC236}">
                <a16:creationId xmlns:a16="http://schemas.microsoft.com/office/drawing/2014/main" id="{C39FC52F-A465-4ED5-9B1D-A77DC3D68ADE}"/>
              </a:ext>
            </a:extLst>
          </p:cNvPr>
          <p:cNvSpPr txBox="1"/>
          <p:nvPr/>
        </p:nvSpPr>
        <p:spPr>
          <a:xfrm>
            <a:off x="1955795" y="7544393"/>
            <a:ext cx="14376401" cy="707886"/>
          </a:xfrm>
          <a:prstGeom prst="rect">
            <a:avLst/>
          </a:prstGeom>
          <a:noFill/>
        </p:spPr>
        <p:txBody>
          <a:bodyPr wrap="square" rtlCol="0">
            <a:spAutoFit/>
          </a:bodyPr>
          <a:lstStyle/>
          <a:p>
            <a:r>
              <a:rPr lang="en-US" sz="4000" dirty="0">
                <a:solidFill>
                  <a:schemeClr val="lt1"/>
                </a:solidFill>
                <a:latin typeface="Aharoni" panose="02010803020104030203" pitchFamily="2" charset="-79"/>
                <a:cs typeface="Aharoni" panose="02010803020104030203" pitchFamily="2" charset="-79"/>
              </a:rPr>
              <a:t>DEPARTMENT OF COMPUTER SCIENCE AND ENGINNEERING</a:t>
            </a:r>
          </a:p>
        </p:txBody>
      </p:sp>
      <p:cxnSp>
        <p:nvCxnSpPr>
          <p:cNvPr id="38" name="Google Shape;136;p14">
            <a:extLst>
              <a:ext uri="{FF2B5EF4-FFF2-40B4-BE49-F238E27FC236}">
                <a16:creationId xmlns:a16="http://schemas.microsoft.com/office/drawing/2014/main" id="{DA7A64B2-3325-4F2F-B4EE-773A0F442305}"/>
              </a:ext>
            </a:extLst>
          </p:cNvPr>
          <p:cNvCxnSpPr>
            <a:cxnSpLocks/>
          </p:cNvCxnSpPr>
          <p:nvPr/>
        </p:nvCxnSpPr>
        <p:spPr>
          <a:xfrm>
            <a:off x="0" y="5593280"/>
            <a:ext cx="3602446" cy="0"/>
          </a:xfrm>
          <a:prstGeom prst="straightConnector1">
            <a:avLst/>
          </a:prstGeom>
          <a:noFill/>
          <a:ln w="57150" cap="flat" cmpd="sng">
            <a:solidFill>
              <a:srgbClr val="60B3DD"/>
            </a:solidFill>
            <a:prstDash val="solid"/>
            <a:round/>
            <a:headEnd type="none" w="sm" len="sm"/>
            <a:tailEnd type="none" w="sm" len="sm"/>
          </a:ln>
        </p:spPr>
      </p:cxnSp>
      <p:cxnSp>
        <p:nvCxnSpPr>
          <p:cNvPr id="40" name="Google Shape;136;p14">
            <a:extLst>
              <a:ext uri="{FF2B5EF4-FFF2-40B4-BE49-F238E27FC236}">
                <a16:creationId xmlns:a16="http://schemas.microsoft.com/office/drawing/2014/main" id="{8F844042-C44B-4A20-8EFE-69EE66E02DE2}"/>
              </a:ext>
            </a:extLst>
          </p:cNvPr>
          <p:cNvCxnSpPr>
            <a:cxnSpLocks/>
          </p:cNvCxnSpPr>
          <p:nvPr/>
        </p:nvCxnSpPr>
        <p:spPr>
          <a:xfrm>
            <a:off x="14685554" y="5593280"/>
            <a:ext cx="3602446"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F44F5FE5-6680-4A1B-AE9D-DA4BC645E453}"/>
              </a:ext>
            </a:extLst>
          </p:cNvPr>
          <p:cNvPicPr preferRelativeResize="0"/>
          <p:nvPr/>
        </p:nvPicPr>
        <p:blipFill rotWithShape="1">
          <a:blip r:embed="rId2">
            <a:alphaModFix/>
          </a:blip>
          <a:srcRect t="7825" b="7824"/>
          <a:stretch/>
        </p:blipFill>
        <p:spPr>
          <a:xfrm>
            <a:off x="-1" y="20403"/>
            <a:ext cx="18288001" cy="10266597"/>
          </a:xfrm>
          <a:prstGeom prst="rect">
            <a:avLst/>
          </a:prstGeom>
          <a:noFill/>
          <a:ln>
            <a:noFill/>
          </a:ln>
        </p:spPr>
      </p:pic>
      <p:sp>
        <p:nvSpPr>
          <p:cNvPr id="6" name="Google Shape;129;p14">
            <a:extLst>
              <a:ext uri="{FF2B5EF4-FFF2-40B4-BE49-F238E27FC236}">
                <a16:creationId xmlns:a16="http://schemas.microsoft.com/office/drawing/2014/main" id="{7FBBDB66-9E43-4CD8-8F51-CCDC339552A2}"/>
              </a:ext>
            </a:extLst>
          </p:cNvPr>
          <p:cNvSpPr txBox="1"/>
          <p:nvPr/>
        </p:nvSpPr>
        <p:spPr>
          <a:xfrm>
            <a:off x="1510391" y="807907"/>
            <a:ext cx="15511388"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IN" sz="9600" dirty="0">
                <a:solidFill>
                  <a:schemeClr val="lt1"/>
                </a:solidFill>
                <a:latin typeface="Aharoni" panose="02010803020104030203" pitchFamily="2" charset="-79"/>
                <a:cs typeface="Aharoni" panose="02010803020104030203" pitchFamily="2" charset="-79"/>
              </a:rPr>
              <a:t>Exploratry Data Analysis</a:t>
            </a:r>
          </a:p>
        </p:txBody>
      </p:sp>
      <p:cxnSp>
        <p:nvCxnSpPr>
          <p:cNvPr id="7" name="Google Shape;136;p14">
            <a:extLst>
              <a:ext uri="{FF2B5EF4-FFF2-40B4-BE49-F238E27FC236}">
                <a16:creationId xmlns:a16="http://schemas.microsoft.com/office/drawing/2014/main" id="{02FFB8E9-C595-4310-BEEB-E003AC96841D}"/>
              </a:ext>
            </a:extLst>
          </p:cNvPr>
          <p:cNvCxnSpPr>
            <a:cxnSpLocks/>
          </p:cNvCxnSpPr>
          <p:nvPr/>
        </p:nvCxnSpPr>
        <p:spPr>
          <a:xfrm>
            <a:off x="1510391" y="2553671"/>
            <a:ext cx="15511388" cy="24549"/>
          </a:xfrm>
          <a:prstGeom prst="straightConnector1">
            <a:avLst/>
          </a:prstGeom>
          <a:noFill/>
          <a:ln w="57150" cap="flat" cmpd="sng">
            <a:solidFill>
              <a:srgbClr val="60B3DD"/>
            </a:solidFill>
            <a:prstDash val="solid"/>
            <a:round/>
            <a:headEnd type="none" w="sm" len="sm"/>
            <a:tailEnd type="none" w="sm" len="sm"/>
          </a:ln>
        </p:spPr>
      </p:cxnSp>
      <p:pic>
        <p:nvPicPr>
          <p:cNvPr id="8" name="Picture 7" descr="&#10;">
            <a:extLst>
              <a:ext uri="{FF2B5EF4-FFF2-40B4-BE49-F238E27FC236}">
                <a16:creationId xmlns:a16="http://schemas.microsoft.com/office/drawing/2014/main" id="{4DA520DC-AA98-416E-920E-7561B49EF9C9}"/>
              </a:ext>
            </a:extLst>
          </p:cNvPr>
          <p:cNvPicPr>
            <a:picLocks noChangeAspect="1"/>
          </p:cNvPicPr>
          <p:nvPr/>
        </p:nvPicPr>
        <p:blipFill>
          <a:blip r:embed="rId3"/>
          <a:stretch>
            <a:fillRect/>
          </a:stretch>
        </p:blipFill>
        <p:spPr>
          <a:xfrm>
            <a:off x="12399243" y="3024948"/>
            <a:ext cx="5707548" cy="6057856"/>
          </a:xfrm>
          <a:prstGeom prst="rect">
            <a:avLst/>
          </a:prstGeom>
        </p:spPr>
      </p:pic>
      <p:graphicFrame>
        <p:nvGraphicFramePr>
          <p:cNvPr id="10" name="TextBox 4">
            <a:extLst>
              <a:ext uri="{FF2B5EF4-FFF2-40B4-BE49-F238E27FC236}">
                <a16:creationId xmlns:a16="http://schemas.microsoft.com/office/drawing/2014/main" id="{E6BB1593-77E6-7C54-83B5-BC586DD6E8E4}"/>
              </a:ext>
            </a:extLst>
          </p:cNvPr>
          <p:cNvGraphicFramePr/>
          <p:nvPr/>
        </p:nvGraphicFramePr>
        <p:xfrm>
          <a:off x="668105" y="3350749"/>
          <a:ext cx="11525398" cy="3970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697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013DF9AA-AB78-4FCD-8424-B426C0893F84}"/>
              </a:ext>
            </a:extLst>
          </p:cNvPr>
          <p:cNvPicPr preferRelativeResize="0"/>
          <p:nvPr/>
        </p:nvPicPr>
        <p:blipFill rotWithShape="1">
          <a:blip r:embed="rId2">
            <a:alphaModFix/>
          </a:blip>
          <a:srcRect t="7825" b="7824"/>
          <a:stretch/>
        </p:blipFill>
        <p:spPr>
          <a:xfrm>
            <a:off x="0" y="0"/>
            <a:ext cx="18288000" cy="10373360"/>
          </a:xfrm>
          <a:prstGeom prst="rect">
            <a:avLst/>
          </a:prstGeom>
          <a:noFill/>
          <a:ln>
            <a:noFill/>
          </a:ln>
        </p:spPr>
      </p:pic>
      <p:sp>
        <p:nvSpPr>
          <p:cNvPr id="6" name="Google Shape;129;p14">
            <a:extLst>
              <a:ext uri="{FF2B5EF4-FFF2-40B4-BE49-F238E27FC236}">
                <a16:creationId xmlns:a16="http://schemas.microsoft.com/office/drawing/2014/main" id="{C015ECAF-19CA-4E27-B0BC-0FB41D06B45B}"/>
              </a:ext>
            </a:extLst>
          </p:cNvPr>
          <p:cNvSpPr txBox="1"/>
          <p:nvPr/>
        </p:nvSpPr>
        <p:spPr>
          <a:xfrm>
            <a:off x="234978" y="355084"/>
            <a:ext cx="17818043" cy="162506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IN" sz="8800" dirty="0">
                <a:solidFill>
                  <a:schemeClr val="lt1"/>
                </a:solidFill>
                <a:latin typeface="Aharoni" panose="02010803020104030203" pitchFamily="2" charset="-79"/>
                <a:cs typeface="Aharoni" panose="02010803020104030203" pitchFamily="2" charset="-79"/>
              </a:rPr>
              <a:t>Model Training and Evaluation</a:t>
            </a:r>
          </a:p>
        </p:txBody>
      </p:sp>
      <p:cxnSp>
        <p:nvCxnSpPr>
          <p:cNvPr id="7" name="Google Shape;136;p14">
            <a:extLst>
              <a:ext uri="{FF2B5EF4-FFF2-40B4-BE49-F238E27FC236}">
                <a16:creationId xmlns:a16="http://schemas.microsoft.com/office/drawing/2014/main" id="{27AF4177-3F2C-48D2-B638-AC6C7ED72581}"/>
              </a:ext>
            </a:extLst>
          </p:cNvPr>
          <p:cNvCxnSpPr>
            <a:cxnSpLocks/>
          </p:cNvCxnSpPr>
          <p:nvPr/>
        </p:nvCxnSpPr>
        <p:spPr>
          <a:xfrm>
            <a:off x="835054" y="1996749"/>
            <a:ext cx="16825625" cy="0"/>
          </a:xfrm>
          <a:prstGeom prst="straightConnector1">
            <a:avLst/>
          </a:prstGeom>
          <a:noFill/>
          <a:ln w="57150" cap="flat" cmpd="sng">
            <a:solidFill>
              <a:srgbClr val="60B3DD"/>
            </a:solidFill>
            <a:prstDash val="solid"/>
            <a:round/>
            <a:headEnd type="none" w="sm" len="sm"/>
            <a:tailEnd type="none" w="sm" len="sm"/>
          </a:ln>
        </p:spPr>
      </p:cxnSp>
      <p:graphicFrame>
        <p:nvGraphicFramePr>
          <p:cNvPr id="9" name="TextBox 4">
            <a:extLst>
              <a:ext uri="{FF2B5EF4-FFF2-40B4-BE49-F238E27FC236}">
                <a16:creationId xmlns:a16="http://schemas.microsoft.com/office/drawing/2014/main" id="{039965E9-F091-1A83-2AFC-0F52B1B5E3DC}"/>
              </a:ext>
            </a:extLst>
          </p:cNvPr>
          <p:cNvGraphicFramePr/>
          <p:nvPr>
            <p:extLst>
              <p:ext uri="{D42A27DB-BD31-4B8C-83A1-F6EECF244321}">
                <p14:modId xmlns:p14="http://schemas.microsoft.com/office/powerpoint/2010/main" val="1726259756"/>
              </p:ext>
            </p:extLst>
          </p:nvPr>
        </p:nvGraphicFramePr>
        <p:xfrm>
          <a:off x="3381300" y="2720205"/>
          <a:ext cx="11525398"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746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FB8D8194-301F-42A0-861C-261110A75340}"/>
              </a:ext>
            </a:extLst>
          </p:cNvPr>
          <p:cNvPicPr preferRelativeResize="0"/>
          <p:nvPr/>
        </p:nvPicPr>
        <p:blipFill rotWithShape="1">
          <a:blip r:embed="rId2">
            <a:alphaModFix/>
          </a:blip>
          <a:srcRect t="7825" b="7824"/>
          <a:stretch/>
        </p:blipFill>
        <p:spPr>
          <a:xfrm>
            <a:off x="0" y="10201"/>
            <a:ext cx="18288000" cy="10434279"/>
          </a:xfrm>
          <a:prstGeom prst="rect">
            <a:avLst/>
          </a:prstGeom>
          <a:noFill/>
          <a:ln>
            <a:noFill/>
          </a:ln>
        </p:spPr>
      </p:pic>
      <p:sp>
        <p:nvSpPr>
          <p:cNvPr id="6" name="Google Shape;129;p14">
            <a:extLst>
              <a:ext uri="{FF2B5EF4-FFF2-40B4-BE49-F238E27FC236}">
                <a16:creationId xmlns:a16="http://schemas.microsoft.com/office/drawing/2014/main" id="{EB7CDD31-3917-4285-89DD-9AC736ABC338}"/>
              </a:ext>
            </a:extLst>
          </p:cNvPr>
          <p:cNvSpPr txBox="1"/>
          <p:nvPr/>
        </p:nvSpPr>
        <p:spPr>
          <a:xfrm>
            <a:off x="2047266" y="782833"/>
            <a:ext cx="14707419"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x-none" sz="9600" dirty="0">
                <a:solidFill>
                  <a:schemeClr val="lt1"/>
                </a:solidFill>
                <a:latin typeface="Aharoni" panose="02010803020104030203" pitchFamily="2" charset="-79"/>
                <a:cs typeface="Aharoni" panose="02010803020104030203" pitchFamily="2" charset="-79"/>
              </a:rPr>
              <a:t>Decision Tree Classifiers </a:t>
            </a:r>
            <a:endParaRPr lang="en-IN" sz="9600" dirty="0">
              <a:solidFill>
                <a:schemeClr val="lt1"/>
              </a:solidFill>
              <a:latin typeface="Aharoni" panose="02010803020104030203" pitchFamily="2" charset="-79"/>
              <a:cs typeface="Aharoni" panose="02010803020104030203" pitchFamily="2" charset="-79"/>
            </a:endParaRPr>
          </a:p>
        </p:txBody>
      </p:sp>
      <p:cxnSp>
        <p:nvCxnSpPr>
          <p:cNvPr id="7" name="Google Shape;136;p14">
            <a:extLst>
              <a:ext uri="{FF2B5EF4-FFF2-40B4-BE49-F238E27FC236}">
                <a16:creationId xmlns:a16="http://schemas.microsoft.com/office/drawing/2014/main" id="{8EF5CB6F-5571-43F9-8D77-D54DB6AB07F1}"/>
              </a:ext>
            </a:extLst>
          </p:cNvPr>
          <p:cNvCxnSpPr>
            <a:cxnSpLocks/>
          </p:cNvCxnSpPr>
          <p:nvPr/>
        </p:nvCxnSpPr>
        <p:spPr>
          <a:xfrm>
            <a:off x="1755853" y="2497745"/>
            <a:ext cx="15290247" cy="57881"/>
          </a:xfrm>
          <a:prstGeom prst="straightConnector1">
            <a:avLst/>
          </a:prstGeom>
          <a:noFill/>
          <a:ln w="57150" cap="flat" cmpd="sng">
            <a:solidFill>
              <a:srgbClr val="60B3DD"/>
            </a:solidFill>
            <a:prstDash val="solid"/>
            <a:round/>
            <a:headEnd type="none" w="sm" len="sm"/>
            <a:tailEnd type="none" w="sm" len="sm"/>
          </a:ln>
        </p:spPr>
      </p:cxnSp>
      <p:pic>
        <p:nvPicPr>
          <p:cNvPr id="8" name="Picture 7">
            <a:extLst>
              <a:ext uri="{FF2B5EF4-FFF2-40B4-BE49-F238E27FC236}">
                <a16:creationId xmlns:a16="http://schemas.microsoft.com/office/drawing/2014/main" id="{2C1B09EE-3E00-4A2D-B81E-738A28039FE0}"/>
              </a:ext>
            </a:extLst>
          </p:cNvPr>
          <p:cNvPicPr>
            <a:picLocks noChangeAspect="1"/>
          </p:cNvPicPr>
          <p:nvPr/>
        </p:nvPicPr>
        <p:blipFill>
          <a:blip r:embed="rId3"/>
          <a:stretch>
            <a:fillRect/>
          </a:stretch>
        </p:blipFill>
        <p:spPr>
          <a:xfrm>
            <a:off x="13370656" y="4270538"/>
            <a:ext cx="4448175" cy="4038600"/>
          </a:xfrm>
          <a:prstGeom prst="rect">
            <a:avLst/>
          </a:prstGeom>
        </p:spPr>
      </p:pic>
      <p:graphicFrame>
        <p:nvGraphicFramePr>
          <p:cNvPr id="10" name="TextBox 4">
            <a:extLst>
              <a:ext uri="{FF2B5EF4-FFF2-40B4-BE49-F238E27FC236}">
                <a16:creationId xmlns:a16="http://schemas.microsoft.com/office/drawing/2014/main" id="{C3BBBB2C-02C9-7642-C2C4-8643AD47ED4B}"/>
              </a:ext>
            </a:extLst>
          </p:cNvPr>
          <p:cNvGraphicFramePr/>
          <p:nvPr>
            <p:extLst>
              <p:ext uri="{D42A27DB-BD31-4B8C-83A1-F6EECF244321}">
                <p14:modId xmlns:p14="http://schemas.microsoft.com/office/powerpoint/2010/main" val="492870206"/>
              </p:ext>
            </p:extLst>
          </p:nvPr>
        </p:nvGraphicFramePr>
        <p:xfrm>
          <a:off x="1547451" y="3333458"/>
          <a:ext cx="11525398" cy="6494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871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descr="A blue lines and dots in space&#10;&#10;Description automatically generated with medium confidence">
            <a:extLst>
              <a:ext uri="{FF2B5EF4-FFF2-40B4-BE49-F238E27FC236}">
                <a16:creationId xmlns:a16="http://schemas.microsoft.com/office/drawing/2014/main" id="{B356FCC6-A680-40F5-8EA6-6AB12FC4D25D}"/>
              </a:ext>
            </a:extLst>
          </p:cNvPr>
          <p:cNvPicPr preferRelativeResize="0"/>
          <p:nvPr/>
        </p:nvPicPr>
        <p:blipFill rotWithShape="1">
          <a:blip r:embed="rId2">
            <a:alphaModFix/>
          </a:blip>
          <a:srcRect t="7825" b="7824"/>
          <a:stretch/>
        </p:blipFill>
        <p:spPr>
          <a:xfrm>
            <a:off x="1" y="1"/>
            <a:ext cx="18288000" cy="10286999"/>
          </a:xfrm>
          <a:prstGeom prst="rect">
            <a:avLst/>
          </a:prstGeom>
          <a:noFill/>
          <a:ln>
            <a:noFill/>
          </a:ln>
        </p:spPr>
      </p:pic>
      <p:sp>
        <p:nvSpPr>
          <p:cNvPr id="6" name="Google Shape;129;p14">
            <a:extLst>
              <a:ext uri="{FF2B5EF4-FFF2-40B4-BE49-F238E27FC236}">
                <a16:creationId xmlns:a16="http://schemas.microsoft.com/office/drawing/2014/main" id="{5571807D-2183-4F15-99D9-C917F1D9B668}"/>
              </a:ext>
            </a:extLst>
          </p:cNvPr>
          <p:cNvSpPr txBox="1"/>
          <p:nvPr/>
        </p:nvSpPr>
        <p:spPr>
          <a:xfrm>
            <a:off x="2143519" y="1575881"/>
            <a:ext cx="14707419"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x-none" sz="9600" dirty="0">
                <a:solidFill>
                  <a:schemeClr val="lt1"/>
                </a:solidFill>
                <a:latin typeface="Aharoni" panose="02010803020104030203" pitchFamily="2" charset="-79"/>
                <a:cs typeface="Aharoni" panose="02010803020104030203" pitchFamily="2" charset="-79"/>
              </a:rPr>
              <a:t>Random Forest Classifier</a:t>
            </a:r>
            <a:endParaRPr lang="en-IN" sz="9600" dirty="0">
              <a:solidFill>
                <a:schemeClr val="lt1"/>
              </a:solidFill>
              <a:latin typeface="Aharoni" panose="02010803020104030203" pitchFamily="2" charset="-79"/>
              <a:cs typeface="Aharoni" panose="02010803020104030203" pitchFamily="2" charset="-79"/>
            </a:endParaRPr>
          </a:p>
        </p:txBody>
      </p:sp>
      <p:cxnSp>
        <p:nvCxnSpPr>
          <p:cNvPr id="7" name="Google Shape;136;p14">
            <a:extLst>
              <a:ext uri="{FF2B5EF4-FFF2-40B4-BE49-F238E27FC236}">
                <a16:creationId xmlns:a16="http://schemas.microsoft.com/office/drawing/2014/main" id="{950ED4CD-09D3-4F74-9972-53362A0A71A6}"/>
              </a:ext>
            </a:extLst>
          </p:cNvPr>
          <p:cNvCxnSpPr>
            <a:cxnSpLocks/>
          </p:cNvCxnSpPr>
          <p:nvPr/>
        </p:nvCxnSpPr>
        <p:spPr>
          <a:xfrm>
            <a:off x="1786393" y="3136939"/>
            <a:ext cx="15214228" cy="28886"/>
          </a:xfrm>
          <a:prstGeom prst="straightConnector1">
            <a:avLst/>
          </a:prstGeom>
          <a:noFill/>
          <a:ln w="57150" cap="flat" cmpd="sng">
            <a:solidFill>
              <a:srgbClr val="60B3DD"/>
            </a:solidFill>
            <a:prstDash val="solid"/>
            <a:round/>
            <a:headEnd type="none" w="sm" len="sm"/>
            <a:tailEnd type="none" w="sm" len="sm"/>
          </a:ln>
        </p:spPr>
      </p:cxnSp>
      <p:pic>
        <p:nvPicPr>
          <p:cNvPr id="8" name="Picture 7" descr="A blue squares with white squares and numbers&#10;&#10;Description automatically generated">
            <a:extLst>
              <a:ext uri="{FF2B5EF4-FFF2-40B4-BE49-F238E27FC236}">
                <a16:creationId xmlns:a16="http://schemas.microsoft.com/office/drawing/2014/main" id="{6DDBB350-0C36-4C04-8AFB-79C98269A975}"/>
              </a:ext>
            </a:extLst>
          </p:cNvPr>
          <p:cNvPicPr>
            <a:picLocks noChangeAspect="1"/>
          </p:cNvPicPr>
          <p:nvPr/>
        </p:nvPicPr>
        <p:blipFill>
          <a:blip r:embed="rId3"/>
          <a:stretch>
            <a:fillRect/>
          </a:stretch>
        </p:blipFill>
        <p:spPr>
          <a:xfrm>
            <a:off x="13498506" y="5024511"/>
            <a:ext cx="4448175" cy="4038600"/>
          </a:xfrm>
          <a:prstGeom prst="rect">
            <a:avLst/>
          </a:prstGeom>
        </p:spPr>
      </p:pic>
      <p:graphicFrame>
        <p:nvGraphicFramePr>
          <p:cNvPr id="12" name="TextBox 4">
            <a:extLst>
              <a:ext uri="{FF2B5EF4-FFF2-40B4-BE49-F238E27FC236}">
                <a16:creationId xmlns:a16="http://schemas.microsoft.com/office/drawing/2014/main" id="{4EA83B42-6E7A-7387-71C6-87F800622CFD}"/>
              </a:ext>
            </a:extLst>
          </p:cNvPr>
          <p:cNvGraphicFramePr/>
          <p:nvPr>
            <p:extLst>
              <p:ext uri="{D42A27DB-BD31-4B8C-83A1-F6EECF244321}">
                <p14:modId xmlns:p14="http://schemas.microsoft.com/office/powerpoint/2010/main" val="1940743975"/>
              </p:ext>
            </p:extLst>
          </p:nvPr>
        </p:nvGraphicFramePr>
        <p:xfrm>
          <a:off x="1690140" y="3016100"/>
          <a:ext cx="11164738" cy="7909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120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0CA03629-F555-4947-AAB2-A4CE3AF84B6D}"/>
              </a:ext>
            </a:extLst>
          </p:cNvPr>
          <p:cNvPicPr preferRelativeResize="0"/>
          <p:nvPr/>
        </p:nvPicPr>
        <p:blipFill rotWithShape="1">
          <a:blip r:embed="rId2">
            <a:alphaModFix/>
          </a:blip>
          <a:srcRect t="7825" b="7824"/>
          <a:stretch/>
        </p:blipFill>
        <p:spPr>
          <a:xfrm>
            <a:off x="-206092" y="0"/>
            <a:ext cx="18494092" cy="10287000"/>
          </a:xfrm>
          <a:prstGeom prst="rect">
            <a:avLst/>
          </a:prstGeom>
          <a:noFill/>
          <a:ln>
            <a:noFill/>
          </a:ln>
        </p:spPr>
      </p:pic>
      <p:sp>
        <p:nvSpPr>
          <p:cNvPr id="6" name="Google Shape;129;p14">
            <a:extLst>
              <a:ext uri="{FF2B5EF4-FFF2-40B4-BE49-F238E27FC236}">
                <a16:creationId xmlns:a16="http://schemas.microsoft.com/office/drawing/2014/main" id="{8F9C1DF8-DDE7-4714-BF1D-DE81B387DB26}"/>
              </a:ext>
            </a:extLst>
          </p:cNvPr>
          <p:cNvSpPr txBox="1"/>
          <p:nvPr/>
        </p:nvSpPr>
        <p:spPr>
          <a:xfrm>
            <a:off x="2687322" y="753978"/>
            <a:ext cx="1291332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CURRENT PROGRESS</a:t>
            </a:r>
            <a:endParaRPr lang="en-US" sz="9600" dirty="0">
              <a:solidFill>
                <a:schemeClr val="lt1"/>
              </a:solidFill>
              <a:latin typeface="Aharoni" panose="02010803020104030203" pitchFamily="2" charset="-79"/>
              <a:cs typeface="Aharoni" panose="02010803020104030203" pitchFamily="2" charset="-79"/>
            </a:endParaRPr>
          </a:p>
        </p:txBody>
      </p:sp>
      <p:cxnSp>
        <p:nvCxnSpPr>
          <p:cNvPr id="7" name="Google Shape;136;p14">
            <a:extLst>
              <a:ext uri="{FF2B5EF4-FFF2-40B4-BE49-F238E27FC236}">
                <a16:creationId xmlns:a16="http://schemas.microsoft.com/office/drawing/2014/main" id="{017D2BB9-E613-44BB-9FB6-89DAC9E2048F}"/>
              </a:ext>
            </a:extLst>
          </p:cNvPr>
          <p:cNvCxnSpPr>
            <a:cxnSpLocks/>
          </p:cNvCxnSpPr>
          <p:nvPr/>
        </p:nvCxnSpPr>
        <p:spPr>
          <a:xfrm>
            <a:off x="2941703" y="2298032"/>
            <a:ext cx="12404558" cy="132347"/>
          </a:xfrm>
          <a:prstGeom prst="straightConnector1">
            <a:avLst/>
          </a:prstGeom>
          <a:noFill/>
          <a:ln w="57150" cap="flat" cmpd="sng">
            <a:solidFill>
              <a:srgbClr val="60B3DD"/>
            </a:solidFill>
            <a:prstDash val="solid"/>
            <a:round/>
            <a:headEnd type="none" w="sm" len="sm"/>
            <a:tailEnd type="none" w="sm" len="sm"/>
          </a:ln>
        </p:spPr>
      </p:cxnSp>
      <p:pic>
        <p:nvPicPr>
          <p:cNvPr id="8" name="Picture 7">
            <a:extLst>
              <a:ext uri="{FF2B5EF4-FFF2-40B4-BE49-F238E27FC236}">
                <a16:creationId xmlns:a16="http://schemas.microsoft.com/office/drawing/2014/main" id="{B18CEC48-9092-4A37-A8DF-C5B12B54F6D8}"/>
              </a:ext>
            </a:extLst>
          </p:cNvPr>
          <p:cNvPicPr>
            <a:picLocks noChangeAspect="1"/>
          </p:cNvPicPr>
          <p:nvPr/>
        </p:nvPicPr>
        <p:blipFill>
          <a:blip r:embed="rId3"/>
          <a:stretch>
            <a:fillRect/>
          </a:stretch>
        </p:blipFill>
        <p:spPr>
          <a:xfrm>
            <a:off x="12887235" y="4390233"/>
            <a:ext cx="4448175" cy="4038600"/>
          </a:xfrm>
          <a:prstGeom prst="rect">
            <a:avLst/>
          </a:prstGeom>
        </p:spPr>
      </p:pic>
      <p:sp>
        <p:nvSpPr>
          <p:cNvPr id="12" name="Rectangle: Rounded Corners 11">
            <a:extLst>
              <a:ext uri="{FF2B5EF4-FFF2-40B4-BE49-F238E27FC236}">
                <a16:creationId xmlns:a16="http://schemas.microsoft.com/office/drawing/2014/main" id="{8866611E-D48D-4001-8137-D68BBC751167}"/>
              </a:ext>
            </a:extLst>
          </p:cNvPr>
          <p:cNvSpPr/>
          <p:nvPr/>
        </p:nvSpPr>
        <p:spPr>
          <a:xfrm>
            <a:off x="1383632" y="3924274"/>
            <a:ext cx="8339242" cy="3037661"/>
          </a:xfrm>
          <a:prstGeom prst="roundRect">
            <a:avLst>
              <a:gd name="adj" fmla="val 881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 name="Group 12">
            <a:extLst>
              <a:ext uri="{FF2B5EF4-FFF2-40B4-BE49-F238E27FC236}">
                <a16:creationId xmlns:a16="http://schemas.microsoft.com/office/drawing/2014/main" id="{AF318F42-3F47-4076-A107-656C1F396896}"/>
              </a:ext>
            </a:extLst>
          </p:cNvPr>
          <p:cNvGrpSpPr/>
          <p:nvPr/>
        </p:nvGrpSpPr>
        <p:grpSpPr>
          <a:xfrm>
            <a:off x="2170951" y="4487370"/>
            <a:ext cx="8339242" cy="3188330"/>
            <a:chOff x="532887" y="2537903"/>
            <a:chExt cx="4783719" cy="3188330"/>
          </a:xfrm>
        </p:grpSpPr>
        <p:sp>
          <p:nvSpPr>
            <p:cNvPr id="14" name="Rectangle: Rounded Corners 13">
              <a:extLst>
                <a:ext uri="{FF2B5EF4-FFF2-40B4-BE49-F238E27FC236}">
                  <a16:creationId xmlns:a16="http://schemas.microsoft.com/office/drawing/2014/main" id="{D7421651-7CED-47E0-8A5D-343F8CEBD0BC}"/>
                </a:ext>
              </a:extLst>
            </p:cNvPr>
            <p:cNvSpPr/>
            <p:nvPr/>
          </p:nvSpPr>
          <p:spPr>
            <a:xfrm>
              <a:off x="532887" y="2688572"/>
              <a:ext cx="4783719" cy="3037661"/>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Rounded Corners 5">
              <a:extLst>
                <a:ext uri="{FF2B5EF4-FFF2-40B4-BE49-F238E27FC236}">
                  <a16:creationId xmlns:a16="http://schemas.microsoft.com/office/drawing/2014/main" id="{68148650-AD31-426F-97F3-8A145306C17E}"/>
                </a:ext>
              </a:extLst>
            </p:cNvPr>
            <p:cNvSpPr txBox="1"/>
            <p:nvPr/>
          </p:nvSpPr>
          <p:spPr>
            <a:xfrm>
              <a:off x="614955" y="2537903"/>
              <a:ext cx="4401074" cy="285972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algn="l"/>
              <a:r>
                <a:rPr lang="en-US" sz="1800" kern="1200" dirty="0">
                  <a:solidFill>
                    <a:srgbClr val="000000">
                      <a:hueOff val="0"/>
                      <a:satOff val="0"/>
                      <a:lumOff val="0"/>
                      <a:alphaOff val="0"/>
                    </a:srgbClr>
                  </a:solidFill>
                  <a:latin typeface="Arial"/>
                </a:rPr>
                <a:t>Random Forest Classifier was found to be the best performing Classifier with:</a:t>
              </a:r>
            </a:p>
            <a:p>
              <a:pPr algn="l">
                <a:buFont typeface="Arial" panose="020B0604020202020204" pitchFamily="34" charset="0"/>
                <a:buChar char="•"/>
              </a:pPr>
              <a:r>
                <a:rPr lang="en-US" sz="1800" kern="1200" dirty="0">
                  <a:solidFill>
                    <a:srgbClr val="000000">
                      <a:hueOff val="0"/>
                      <a:satOff val="0"/>
                      <a:lumOff val="0"/>
                      <a:alphaOff val="0"/>
                    </a:srgbClr>
                  </a:solidFill>
                  <a:latin typeface="Arial"/>
                </a:rPr>
                <a:t>Accuracy - 0.996102</a:t>
              </a:r>
            </a:p>
            <a:p>
              <a:pPr algn="l">
                <a:buFont typeface="Arial" panose="020B0604020202020204" pitchFamily="34" charset="0"/>
                <a:buChar char="•"/>
              </a:pPr>
              <a:r>
                <a:rPr lang="en-US" sz="1800" kern="1200" dirty="0">
                  <a:solidFill>
                    <a:srgbClr val="000000">
                      <a:hueOff val="0"/>
                      <a:satOff val="0"/>
                      <a:lumOff val="0"/>
                      <a:alphaOff val="0"/>
                    </a:srgbClr>
                  </a:solidFill>
                  <a:latin typeface="Arial"/>
                </a:rPr>
                <a:t>F1 Score  - 0.961538</a:t>
              </a:r>
            </a:p>
            <a:p>
              <a:pPr algn="l">
                <a:buFont typeface="Arial" panose="020B0604020202020204" pitchFamily="34" charset="0"/>
                <a:buChar char="•"/>
              </a:pPr>
              <a:r>
                <a:rPr lang="en-US" sz="1800" kern="1200" dirty="0">
                  <a:solidFill>
                    <a:srgbClr val="000000">
                      <a:hueOff val="0"/>
                      <a:satOff val="0"/>
                      <a:lumOff val="0"/>
                      <a:alphaOff val="0"/>
                    </a:srgbClr>
                  </a:solidFill>
                  <a:latin typeface="Arial"/>
                </a:rPr>
                <a:t>R2 Score  - 0.862471</a:t>
              </a:r>
            </a:p>
          </p:txBody>
        </p:sp>
      </p:grpSp>
    </p:spTree>
    <p:extLst>
      <p:ext uri="{BB962C8B-B14F-4D97-AF65-F5344CB8AC3E}">
        <p14:creationId xmlns:p14="http://schemas.microsoft.com/office/powerpoint/2010/main" val="42246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68165549-D589-4DEF-BF7D-4B06FCFB62D9}"/>
              </a:ext>
            </a:extLst>
          </p:cNvPr>
          <p:cNvPicPr preferRelativeResize="0"/>
          <p:nvPr/>
        </p:nvPicPr>
        <p:blipFill rotWithShape="1">
          <a:blip r:embed="rId2">
            <a:alphaModFix/>
          </a:blip>
          <a:srcRect t="7825" b="7824"/>
          <a:stretch/>
        </p:blipFill>
        <p:spPr>
          <a:xfrm>
            <a:off x="0" y="1"/>
            <a:ext cx="18288000" cy="10287000"/>
          </a:xfrm>
          <a:prstGeom prst="rect">
            <a:avLst/>
          </a:prstGeom>
          <a:noFill/>
          <a:ln>
            <a:noFill/>
          </a:ln>
        </p:spPr>
      </p:pic>
      <p:sp>
        <p:nvSpPr>
          <p:cNvPr id="5" name="Google Shape;129;p14">
            <a:extLst>
              <a:ext uri="{FF2B5EF4-FFF2-40B4-BE49-F238E27FC236}">
                <a16:creationId xmlns:a16="http://schemas.microsoft.com/office/drawing/2014/main" id="{5B10EE5D-5D6F-49F0-B407-7495B6D196E4}"/>
              </a:ext>
            </a:extLst>
          </p:cNvPr>
          <p:cNvSpPr txBox="1"/>
          <p:nvPr/>
        </p:nvSpPr>
        <p:spPr>
          <a:xfrm>
            <a:off x="2270914" y="831569"/>
            <a:ext cx="14707419"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IN" sz="9600" dirty="0">
                <a:solidFill>
                  <a:schemeClr val="lt1"/>
                </a:solidFill>
                <a:latin typeface="Aharoni" panose="02010803020104030203" pitchFamily="2" charset="-79"/>
                <a:cs typeface="Aharoni" panose="02010803020104030203" pitchFamily="2" charset="-79"/>
              </a:rPr>
              <a:t>Result of Implementation </a:t>
            </a:r>
          </a:p>
        </p:txBody>
      </p:sp>
      <p:cxnSp>
        <p:nvCxnSpPr>
          <p:cNvPr id="6" name="Google Shape;136;p14">
            <a:extLst>
              <a:ext uri="{FF2B5EF4-FFF2-40B4-BE49-F238E27FC236}">
                <a16:creationId xmlns:a16="http://schemas.microsoft.com/office/drawing/2014/main" id="{DFA1C740-0F76-4B4A-B890-766C2AC975C9}"/>
              </a:ext>
            </a:extLst>
          </p:cNvPr>
          <p:cNvCxnSpPr>
            <a:cxnSpLocks/>
          </p:cNvCxnSpPr>
          <p:nvPr/>
        </p:nvCxnSpPr>
        <p:spPr>
          <a:xfrm>
            <a:off x="1755853" y="2497745"/>
            <a:ext cx="15290247" cy="57881"/>
          </a:xfrm>
          <a:prstGeom prst="straightConnector1">
            <a:avLst/>
          </a:prstGeom>
          <a:noFill/>
          <a:ln w="57150" cap="flat" cmpd="sng">
            <a:solidFill>
              <a:srgbClr val="60B3DD"/>
            </a:solidFill>
            <a:prstDash val="solid"/>
            <a:round/>
            <a:headEnd type="none" w="sm" len="sm"/>
            <a:tailEnd type="none" w="sm" len="sm"/>
          </a:ln>
        </p:spPr>
      </p:cxnSp>
      <p:pic>
        <p:nvPicPr>
          <p:cNvPr id="7" name="Picture 6">
            <a:extLst>
              <a:ext uri="{FF2B5EF4-FFF2-40B4-BE49-F238E27FC236}">
                <a16:creationId xmlns:a16="http://schemas.microsoft.com/office/drawing/2014/main" id="{462787F7-9AA9-4423-8B77-96B14ADB031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32424" y="3058461"/>
            <a:ext cx="10004412" cy="5540291"/>
          </a:xfrm>
          <a:prstGeom prst="rect">
            <a:avLst/>
          </a:prstGeom>
        </p:spPr>
      </p:pic>
    </p:spTree>
    <p:extLst>
      <p:ext uri="{BB962C8B-B14F-4D97-AF65-F5344CB8AC3E}">
        <p14:creationId xmlns:p14="http://schemas.microsoft.com/office/powerpoint/2010/main" val="95569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DA7040CB-53B2-4B92-9287-C8B8FE930759}"/>
              </a:ext>
            </a:extLst>
          </p:cNvPr>
          <p:cNvPicPr preferRelativeResize="0"/>
          <p:nvPr/>
        </p:nvPicPr>
        <p:blipFill rotWithShape="1">
          <a:blip r:embed="rId2">
            <a:alphaModFix/>
          </a:blip>
          <a:srcRect t="7825" b="7824"/>
          <a:stretch/>
        </p:blipFill>
        <p:spPr>
          <a:xfrm>
            <a:off x="0" y="1"/>
            <a:ext cx="18288000" cy="10287000"/>
          </a:xfrm>
          <a:prstGeom prst="rect">
            <a:avLst/>
          </a:prstGeom>
          <a:noFill/>
          <a:ln>
            <a:noFill/>
          </a:ln>
        </p:spPr>
      </p:pic>
      <p:sp>
        <p:nvSpPr>
          <p:cNvPr id="5" name="Google Shape;129;p14">
            <a:extLst>
              <a:ext uri="{FF2B5EF4-FFF2-40B4-BE49-F238E27FC236}">
                <a16:creationId xmlns:a16="http://schemas.microsoft.com/office/drawing/2014/main" id="{21E8A2CF-CECC-41B0-B2F9-6820EAB5CD94}"/>
              </a:ext>
            </a:extLst>
          </p:cNvPr>
          <p:cNvSpPr txBox="1"/>
          <p:nvPr/>
        </p:nvSpPr>
        <p:spPr>
          <a:xfrm>
            <a:off x="2047266" y="724952"/>
            <a:ext cx="14707419"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IN" sz="9600" dirty="0">
                <a:solidFill>
                  <a:schemeClr val="lt1"/>
                </a:solidFill>
                <a:latin typeface="Aharoni" panose="02010803020104030203" pitchFamily="2" charset="-79"/>
                <a:cs typeface="Aharoni" panose="02010803020104030203" pitchFamily="2" charset="-79"/>
              </a:rPr>
              <a:t>Train and Test Set Result</a:t>
            </a:r>
          </a:p>
        </p:txBody>
      </p:sp>
      <p:cxnSp>
        <p:nvCxnSpPr>
          <p:cNvPr id="6" name="Google Shape;136;p14">
            <a:extLst>
              <a:ext uri="{FF2B5EF4-FFF2-40B4-BE49-F238E27FC236}">
                <a16:creationId xmlns:a16="http://schemas.microsoft.com/office/drawing/2014/main" id="{C887A881-F929-419B-8040-19897B3E744C}"/>
              </a:ext>
            </a:extLst>
          </p:cNvPr>
          <p:cNvCxnSpPr>
            <a:cxnSpLocks/>
          </p:cNvCxnSpPr>
          <p:nvPr/>
        </p:nvCxnSpPr>
        <p:spPr>
          <a:xfrm>
            <a:off x="1755853" y="2497745"/>
            <a:ext cx="15290247" cy="57881"/>
          </a:xfrm>
          <a:prstGeom prst="straightConnector1">
            <a:avLst/>
          </a:prstGeom>
          <a:noFill/>
          <a:ln w="57150" cap="flat" cmpd="sng">
            <a:solidFill>
              <a:srgbClr val="60B3DD"/>
            </a:solidFill>
            <a:prstDash val="solid"/>
            <a:round/>
            <a:headEnd type="none" w="sm" len="sm"/>
            <a:tailEnd type="none" w="sm" len="sm"/>
          </a:ln>
        </p:spPr>
      </p:cxnSp>
      <p:pic>
        <p:nvPicPr>
          <p:cNvPr id="7" name="Picture 6">
            <a:extLst>
              <a:ext uri="{FF2B5EF4-FFF2-40B4-BE49-F238E27FC236}">
                <a16:creationId xmlns:a16="http://schemas.microsoft.com/office/drawing/2014/main" id="{990A797C-5ED3-4086-AC66-59B5F571C9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94496" y="3256913"/>
            <a:ext cx="5274320" cy="4352203"/>
          </a:xfrm>
          <a:prstGeom prst="rect">
            <a:avLst/>
          </a:prstGeom>
        </p:spPr>
      </p:pic>
      <p:pic>
        <p:nvPicPr>
          <p:cNvPr id="8" name="Picture 7">
            <a:extLst>
              <a:ext uri="{FF2B5EF4-FFF2-40B4-BE49-F238E27FC236}">
                <a16:creationId xmlns:a16="http://schemas.microsoft.com/office/drawing/2014/main" id="{5A2999FF-3ACB-4857-81AC-B38F67EBD241}"/>
              </a:ext>
            </a:extLst>
          </p:cNvPr>
          <p:cNvPicPr/>
          <p:nvPr/>
        </p:nvPicPr>
        <p:blipFill>
          <a:blip r:embed="rId4">
            <a:extLst>
              <a:ext uri="{28A0092B-C50C-407E-A947-70E740481C1C}">
                <a14:useLocalDpi xmlns:a14="http://schemas.microsoft.com/office/drawing/2010/main" val="0"/>
              </a:ext>
            </a:extLst>
          </a:blip>
          <a:stretch>
            <a:fillRect/>
          </a:stretch>
        </p:blipFill>
        <p:spPr>
          <a:xfrm>
            <a:off x="9568375" y="3095884"/>
            <a:ext cx="5598105" cy="4578146"/>
          </a:xfrm>
          <a:prstGeom prst="rect">
            <a:avLst/>
          </a:prstGeom>
        </p:spPr>
      </p:pic>
    </p:spTree>
    <p:extLst>
      <p:ext uri="{BB962C8B-B14F-4D97-AF65-F5344CB8AC3E}">
        <p14:creationId xmlns:p14="http://schemas.microsoft.com/office/powerpoint/2010/main" val="2808404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B98FE2B4-6DD8-4B9D-A770-4DAE024E3008}"/>
              </a:ext>
            </a:extLst>
          </p:cNvPr>
          <p:cNvPicPr preferRelativeResize="0"/>
          <p:nvPr/>
        </p:nvPicPr>
        <p:blipFill rotWithShape="1">
          <a:blip r:embed="rId2">
            <a:alphaModFix/>
          </a:blip>
          <a:srcRect t="7825" b="7824"/>
          <a:stretch/>
        </p:blipFill>
        <p:spPr>
          <a:xfrm>
            <a:off x="0" y="1"/>
            <a:ext cx="18288000" cy="10287000"/>
          </a:xfrm>
          <a:prstGeom prst="rect">
            <a:avLst/>
          </a:prstGeom>
          <a:noFill/>
          <a:ln>
            <a:noFill/>
          </a:ln>
        </p:spPr>
      </p:pic>
      <p:sp>
        <p:nvSpPr>
          <p:cNvPr id="6" name="Google Shape;129;p14">
            <a:extLst>
              <a:ext uri="{FF2B5EF4-FFF2-40B4-BE49-F238E27FC236}">
                <a16:creationId xmlns:a16="http://schemas.microsoft.com/office/drawing/2014/main" id="{E47943EA-632F-4EF4-BBC0-5B33D9365EFC}"/>
              </a:ext>
            </a:extLst>
          </p:cNvPr>
          <p:cNvSpPr txBox="1"/>
          <p:nvPr/>
        </p:nvSpPr>
        <p:spPr>
          <a:xfrm>
            <a:off x="-593956" y="1024356"/>
            <a:ext cx="19797001"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8000" dirty="0">
                <a:solidFill>
                  <a:schemeClr val="lt1"/>
                </a:solidFill>
                <a:latin typeface="Aharoni" panose="02010803020104030203" pitchFamily="2" charset="-79"/>
                <a:cs typeface="Aharoni" panose="02010803020104030203" pitchFamily="2" charset="-79"/>
              </a:rPr>
              <a:t>SCOPE OF THE WORK REMAINING</a:t>
            </a:r>
            <a:endParaRPr lang="en-IN" sz="8000" dirty="0">
              <a:solidFill>
                <a:schemeClr val="lt1"/>
              </a:solidFill>
              <a:latin typeface="Aharoni" panose="02010803020104030203" pitchFamily="2" charset="-79"/>
              <a:cs typeface="Aharoni" panose="02010803020104030203" pitchFamily="2" charset="-79"/>
            </a:endParaRPr>
          </a:p>
        </p:txBody>
      </p:sp>
      <p:cxnSp>
        <p:nvCxnSpPr>
          <p:cNvPr id="7" name="Google Shape;136;p14">
            <a:extLst>
              <a:ext uri="{FF2B5EF4-FFF2-40B4-BE49-F238E27FC236}">
                <a16:creationId xmlns:a16="http://schemas.microsoft.com/office/drawing/2014/main" id="{483140C2-453F-4723-8900-EA8953566469}"/>
              </a:ext>
            </a:extLst>
          </p:cNvPr>
          <p:cNvCxnSpPr>
            <a:cxnSpLocks/>
          </p:cNvCxnSpPr>
          <p:nvPr/>
        </p:nvCxnSpPr>
        <p:spPr>
          <a:xfrm>
            <a:off x="834692" y="2560957"/>
            <a:ext cx="16939703" cy="0"/>
          </a:xfrm>
          <a:prstGeom prst="straightConnector1">
            <a:avLst/>
          </a:prstGeom>
          <a:noFill/>
          <a:ln w="57150" cap="flat" cmpd="sng">
            <a:solidFill>
              <a:srgbClr val="60B3DD"/>
            </a:solidFill>
            <a:prstDash val="solid"/>
            <a:round/>
            <a:headEnd type="none" w="sm" len="sm"/>
            <a:tailEnd type="none" w="sm" len="sm"/>
          </a:ln>
        </p:spPr>
      </p:cxnSp>
      <p:graphicFrame>
        <p:nvGraphicFramePr>
          <p:cNvPr id="11" name="TextBox 4">
            <a:extLst>
              <a:ext uri="{FF2B5EF4-FFF2-40B4-BE49-F238E27FC236}">
                <a16:creationId xmlns:a16="http://schemas.microsoft.com/office/drawing/2014/main" id="{07DDEABC-EE3B-0525-7C74-95C1E4F9F28A}"/>
              </a:ext>
            </a:extLst>
          </p:cNvPr>
          <p:cNvGraphicFramePr/>
          <p:nvPr/>
        </p:nvGraphicFramePr>
        <p:xfrm>
          <a:off x="1690140" y="3671554"/>
          <a:ext cx="11164738" cy="409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93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170" name="Google Shape;141;p15">
            <a:extLst>
              <a:ext uri="{FF2B5EF4-FFF2-40B4-BE49-F238E27FC236}">
                <a16:creationId xmlns:a16="http://schemas.microsoft.com/office/drawing/2014/main" id="{2FF264C8-D4F0-4B5D-BB30-63C912DC35A2}"/>
              </a:ext>
            </a:extLst>
          </p:cNvPr>
          <p:cNvPicPr preferRelativeResize="0"/>
          <p:nvPr/>
        </p:nvPicPr>
        <p:blipFill rotWithShape="1">
          <a:blip r:embed="rId3">
            <a:alphaModFix/>
          </a:blip>
          <a:srcRect t="7825" b="7824"/>
          <a:stretch/>
        </p:blipFill>
        <p:spPr>
          <a:xfrm>
            <a:off x="-206074" y="-3660"/>
            <a:ext cx="18494074" cy="10407500"/>
          </a:xfrm>
          <a:prstGeom prst="rect">
            <a:avLst/>
          </a:prstGeom>
          <a:noFill/>
          <a:ln>
            <a:noFill/>
          </a:ln>
        </p:spPr>
      </p:pic>
      <p:sp>
        <p:nvSpPr>
          <p:cNvPr id="172" name="Google Shape;129;p14">
            <a:extLst>
              <a:ext uri="{FF2B5EF4-FFF2-40B4-BE49-F238E27FC236}">
                <a16:creationId xmlns:a16="http://schemas.microsoft.com/office/drawing/2014/main" id="{2DABDB70-9DB1-42D5-B456-CB4AEA4EF377}"/>
              </a:ext>
            </a:extLst>
          </p:cNvPr>
          <p:cNvSpPr txBox="1"/>
          <p:nvPr/>
        </p:nvSpPr>
        <p:spPr>
          <a:xfrm>
            <a:off x="789263" y="533983"/>
            <a:ext cx="16709474"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Current Work Status</a:t>
            </a:r>
            <a:endParaRPr lang="en-IN" sz="9600" dirty="0">
              <a:solidFill>
                <a:schemeClr val="lt1"/>
              </a:solidFill>
              <a:latin typeface="Aharoni" panose="02010803020104030203" pitchFamily="2" charset="-79"/>
              <a:cs typeface="Aharoni" panose="02010803020104030203" pitchFamily="2" charset="-79"/>
            </a:endParaRPr>
          </a:p>
        </p:txBody>
      </p:sp>
      <p:cxnSp>
        <p:nvCxnSpPr>
          <p:cNvPr id="173" name="Google Shape;136;p14">
            <a:extLst>
              <a:ext uri="{FF2B5EF4-FFF2-40B4-BE49-F238E27FC236}">
                <a16:creationId xmlns:a16="http://schemas.microsoft.com/office/drawing/2014/main" id="{0941F77C-CA9F-4B35-B74F-02B240947185}"/>
              </a:ext>
            </a:extLst>
          </p:cNvPr>
          <p:cNvCxnSpPr>
            <a:cxnSpLocks/>
          </p:cNvCxnSpPr>
          <p:nvPr/>
        </p:nvCxnSpPr>
        <p:spPr>
          <a:xfrm>
            <a:off x="2887579" y="2306776"/>
            <a:ext cx="12512842" cy="0"/>
          </a:xfrm>
          <a:prstGeom prst="straightConnector1">
            <a:avLst/>
          </a:prstGeom>
          <a:noFill/>
          <a:ln w="57150" cap="flat" cmpd="sng">
            <a:solidFill>
              <a:srgbClr val="60B3DD"/>
            </a:solidFill>
            <a:prstDash val="solid"/>
            <a:round/>
            <a:headEnd type="none" w="sm" len="sm"/>
            <a:tailEnd type="none" w="sm" len="sm"/>
          </a:ln>
        </p:spPr>
      </p:cxnSp>
      <p:graphicFrame>
        <p:nvGraphicFramePr>
          <p:cNvPr id="175" name="TextBox 170">
            <a:extLst>
              <a:ext uri="{FF2B5EF4-FFF2-40B4-BE49-F238E27FC236}">
                <a16:creationId xmlns:a16="http://schemas.microsoft.com/office/drawing/2014/main" id="{240B8030-25B1-4C78-BD07-2574F63C7FC8}"/>
              </a:ext>
            </a:extLst>
          </p:cNvPr>
          <p:cNvGraphicFramePr/>
          <p:nvPr>
            <p:extLst>
              <p:ext uri="{D42A27DB-BD31-4B8C-83A1-F6EECF244321}">
                <p14:modId xmlns:p14="http://schemas.microsoft.com/office/powerpoint/2010/main" val="373637790"/>
              </p:ext>
            </p:extLst>
          </p:nvPr>
        </p:nvGraphicFramePr>
        <p:xfrm>
          <a:off x="1690140" y="3671554"/>
          <a:ext cx="11164738" cy="3477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221" name="Google Shape;141;p15">
            <a:extLst>
              <a:ext uri="{FF2B5EF4-FFF2-40B4-BE49-F238E27FC236}">
                <a16:creationId xmlns:a16="http://schemas.microsoft.com/office/drawing/2014/main" id="{61B2BB9C-BEBA-4151-A305-38BCCC38BCCD}"/>
              </a:ext>
            </a:extLst>
          </p:cNvPr>
          <p:cNvPicPr preferRelativeResize="0"/>
          <p:nvPr/>
        </p:nvPicPr>
        <p:blipFill rotWithShape="1">
          <a:blip r:embed="rId3">
            <a:alphaModFix/>
          </a:blip>
          <a:srcRect t="7825" b="7824"/>
          <a:stretch/>
        </p:blipFill>
        <p:spPr>
          <a:xfrm>
            <a:off x="0" y="1"/>
            <a:ext cx="18385772" cy="10320516"/>
          </a:xfrm>
          <a:prstGeom prst="rect">
            <a:avLst/>
          </a:prstGeom>
          <a:noFill/>
          <a:ln>
            <a:noFill/>
          </a:ln>
        </p:spPr>
      </p:pic>
      <p:sp>
        <p:nvSpPr>
          <p:cNvPr id="222" name="TextBox 221">
            <a:extLst>
              <a:ext uri="{FF2B5EF4-FFF2-40B4-BE49-F238E27FC236}">
                <a16:creationId xmlns:a16="http://schemas.microsoft.com/office/drawing/2014/main" id="{16085CBC-C7B2-4A63-819D-CD7907B71B0D}"/>
              </a:ext>
            </a:extLst>
          </p:cNvPr>
          <p:cNvSpPr txBox="1"/>
          <p:nvPr/>
        </p:nvSpPr>
        <p:spPr>
          <a:xfrm>
            <a:off x="1581856" y="3686221"/>
            <a:ext cx="11164738" cy="1631216"/>
          </a:xfrm>
          <a:prstGeom prst="rect">
            <a:avLst/>
          </a:prstGeom>
          <a:noFill/>
        </p:spPr>
        <p:txBody>
          <a:bodyPr wrap="square" rtlCol="0">
            <a:spAutoFit/>
          </a:bodyPr>
          <a:lstStyle/>
          <a:p>
            <a:pPr marL="571500" indent="-571500" algn="just">
              <a:spcBef>
                <a:spcPts val="1200"/>
              </a:spcBef>
              <a:spcAft>
                <a:spcPts val="1200"/>
              </a:spcAft>
              <a:buClr>
                <a:schemeClr val="bg1"/>
              </a:buClr>
              <a:buFont typeface="Wingdings" panose="05000000000000000000" pitchFamily="2" charset="2"/>
              <a:buChar char="§"/>
            </a:pPr>
            <a:r>
              <a:rPr lang="en-GB" sz="4000" dirty="0">
                <a:solidFill>
                  <a:schemeClr val="lt1"/>
                </a:solidFill>
                <a:latin typeface="Teko Medium"/>
                <a:cs typeface="Teko Medium"/>
              </a:rPr>
              <a:t>Average Training accuracy of 87.86</a:t>
            </a:r>
            <a:endParaRPr lang="en-IN" sz="4000" dirty="0">
              <a:solidFill>
                <a:schemeClr val="lt1"/>
              </a:solidFill>
              <a:latin typeface="Teko Medium"/>
              <a:cs typeface="Teko Medium"/>
            </a:endParaRPr>
          </a:p>
          <a:p>
            <a:pPr marL="571500" indent="-571500" algn="just">
              <a:spcBef>
                <a:spcPts val="1200"/>
              </a:spcBef>
              <a:spcAft>
                <a:spcPts val="1200"/>
              </a:spcAft>
              <a:buClr>
                <a:schemeClr val="bg1"/>
              </a:buClr>
              <a:buFont typeface="Wingdings" panose="05000000000000000000" pitchFamily="2" charset="2"/>
              <a:buChar char="§"/>
            </a:pPr>
            <a:r>
              <a:rPr lang="en-GB" sz="4000" dirty="0">
                <a:solidFill>
                  <a:schemeClr val="lt1"/>
                </a:solidFill>
                <a:latin typeface="Teko Medium"/>
                <a:cs typeface="Teko Medium"/>
              </a:rPr>
              <a:t>Average Training accuracy of 89.48%</a:t>
            </a:r>
            <a:endParaRPr lang="en-IN" sz="4000" dirty="0">
              <a:solidFill>
                <a:schemeClr val="lt1"/>
              </a:solidFill>
              <a:latin typeface="Teko Medium"/>
              <a:cs typeface="Teko Medium"/>
            </a:endParaRPr>
          </a:p>
        </p:txBody>
      </p:sp>
      <p:sp>
        <p:nvSpPr>
          <p:cNvPr id="223" name="Google Shape;129;p14">
            <a:extLst>
              <a:ext uri="{FF2B5EF4-FFF2-40B4-BE49-F238E27FC236}">
                <a16:creationId xmlns:a16="http://schemas.microsoft.com/office/drawing/2014/main" id="{60F0FEC3-D0FC-4136-9855-EC5FB1D0C12D}"/>
              </a:ext>
            </a:extLst>
          </p:cNvPr>
          <p:cNvSpPr txBox="1"/>
          <p:nvPr/>
        </p:nvSpPr>
        <p:spPr>
          <a:xfrm>
            <a:off x="789263" y="702534"/>
            <a:ext cx="16709474"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observations</a:t>
            </a:r>
            <a:endParaRPr lang="en-IN" sz="9600" dirty="0">
              <a:solidFill>
                <a:schemeClr val="lt1"/>
              </a:solidFill>
              <a:latin typeface="Aharoni" panose="02010803020104030203" pitchFamily="2" charset="-79"/>
              <a:cs typeface="Aharoni" panose="02010803020104030203" pitchFamily="2" charset="-79"/>
            </a:endParaRPr>
          </a:p>
        </p:txBody>
      </p:sp>
      <p:cxnSp>
        <p:nvCxnSpPr>
          <p:cNvPr id="224" name="Google Shape;136;p14">
            <a:extLst>
              <a:ext uri="{FF2B5EF4-FFF2-40B4-BE49-F238E27FC236}">
                <a16:creationId xmlns:a16="http://schemas.microsoft.com/office/drawing/2014/main" id="{79E8FAE2-C5AE-4F0B-A6C2-19BBB649DB73}"/>
              </a:ext>
            </a:extLst>
          </p:cNvPr>
          <p:cNvCxnSpPr>
            <a:cxnSpLocks/>
          </p:cNvCxnSpPr>
          <p:nvPr/>
        </p:nvCxnSpPr>
        <p:spPr>
          <a:xfrm>
            <a:off x="5215494" y="2442273"/>
            <a:ext cx="7838769"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0" y="0"/>
            <a:ext cx="18288000" cy="10287000"/>
          </a:xfrm>
          <a:prstGeom prst="rect">
            <a:avLst/>
          </a:prstGeom>
          <a:noFill/>
          <a:ln>
            <a:noFill/>
          </a:ln>
        </p:spPr>
      </p:pic>
      <p:sp>
        <p:nvSpPr>
          <p:cNvPr id="129" name="Google Shape;129;p14"/>
          <p:cNvSpPr txBox="1"/>
          <p:nvPr/>
        </p:nvSpPr>
        <p:spPr>
          <a:xfrm>
            <a:off x="678026" y="800100"/>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GB" sz="9600" dirty="0">
                <a:solidFill>
                  <a:schemeClr val="lt1"/>
                </a:solidFill>
                <a:latin typeface="Aharoni" panose="02010803020104030203" pitchFamily="2" charset="-79"/>
                <a:ea typeface="Teko Medium"/>
                <a:cs typeface="Aharoni" panose="02010803020104030203" pitchFamily="2" charset="-79"/>
              </a:rPr>
              <a:t>TABLE OF CONTENTS</a:t>
            </a:r>
            <a:endParaRPr sz="9600" dirty="0">
              <a:latin typeface="Aharoni" panose="02010803020104030203" pitchFamily="2" charset="-79"/>
              <a:cs typeface="Aharoni" panose="02010803020104030203" pitchFamily="2" charset="-79"/>
            </a:endParaRPr>
          </a:p>
        </p:txBody>
      </p:sp>
      <p:cxnSp>
        <p:nvCxnSpPr>
          <p:cNvPr id="136" name="Google Shape;136;p14"/>
          <p:cNvCxnSpPr>
            <a:cxnSpLocks/>
          </p:cNvCxnSpPr>
          <p:nvPr/>
        </p:nvCxnSpPr>
        <p:spPr>
          <a:xfrm>
            <a:off x="2987040" y="2541848"/>
            <a:ext cx="12197806" cy="0"/>
          </a:xfrm>
          <a:prstGeom prst="straightConnector1">
            <a:avLst/>
          </a:prstGeom>
          <a:noFill/>
          <a:ln w="57150" cap="flat" cmpd="sng">
            <a:solidFill>
              <a:srgbClr val="60B3DD"/>
            </a:solidFill>
            <a:prstDash val="solid"/>
            <a:round/>
            <a:headEnd type="none" w="sm" len="sm"/>
            <a:tailEnd type="none" w="sm" len="sm"/>
          </a:ln>
        </p:spPr>
      </p:cxnSp>
      <p:sp>
        <p:nvSpPr>
          <p:cNvPr id="2" name="TextBox 1">
            <a:extLst>
              <a:ext uri="{FF2B5EF4-FFF2-40B4-BE49-F238E27FC236}">
                <a16:creationId xmlns:a16="http://schemas.microsoft.com/office/drawing/2014/main" id="{0EC706CC-3CDD-40E2-986D-BFD542220D51}"/>
              </a:ext>
            </a:extLst>
          </p:cNvPr>
          <p:cNvSpPr txBox="1"/>
          <p:nvPr/>
        </p:nvSpPr>
        <p:spPr>
          <a:xfrm>
            <a:off x="1379194" y="3412197"/>
            <a:ext cx="11940566" cy="6478697"/>
          </a:xfrm>
          <a:prstGeom prst="rect">
            <a:avLst/>
          </a:prstGeom>
          <a:noFill/>
        </p:spPr>
        <p:txBody>
          <a:bodyPr wrap="square" rtlCol="0">
            <a:spAutoFit/>
          </a:bodyPr>
          <a:lstStyle/>
          <a:p>
            <a:pPr marL="742950" indent="-742950">
              <a:lnSpc>
                <a:spcPct val="150000"/>
              </a:lnSpc>
              <a:buClr>
                <a:schemeClr val="bg1"/>
              </a:buClr>
              <a:buFont typeface="+mj-lt"/>
              <a:buAutoNum type="arabicPeriod"/>
            </a:pPr>
            <a:r>
              <a:rPr lang="en-GB" sz="4000" dirty="0">
                <a:solidFill>
                  <a:schemeClr val="lt1"/>
                </a:solidFill>
                <a:latin typeface="Aharoni" panose="02010803020104030203" pitchFamily="2" charset="-79"/>
                <a:cs typeface="Aharoni" panose="02010803020104030203" pitchFamily="2" charset="-79"/>
              </a:rPr>
              <a:t>PROBLEM STATEMENT &amp; OBJECTIVE</a:t>
            </a:r>
          </a:p>
          <a:p>
            <a:pPr marL="742950" indent="-742950">
              <a:lnSpc>
                <a:spcPct val="150000"/>
              </a:lnSpc>
              <a:buClr>
                <a:schemeClr val="bg1"/>
              </a:buClr>
              <a:buFont typeface="+mj-lt"/>
              <a:buAutoNum type="arabicPeriod"/>
            </a:pPr>
            <a:r>
              <a:rPr lang="en-US" sz="4000" dirty="0">
                <a:solidFill>
                  <a:schemeClr val="lt1"/>
                </a:solidFill>
                <a:latin typeface="Aharoni" panose="02010803020104030203" pitchFamily="2" charset="-79"/>
                <a:cs typeface="Aharoni" panose="02010803020104030203" pitchFamily="2" charset="-79"/>
              </a:rPr>
              <a:t>PROPOSED WORK</a:t>
            </a:r>
          </a:p>
          <a:p>
            <a:pPr marL="742950" indent="-742950">
              <a:lnSpc>
                <a:spcPct val="150000"/>
              </a:lnSpc>
              <a:buClr>
                <a:schemeClr val="bg1"/>
              </a:buClr>
              <a:buFont typeface="+mj-lt"/>
              <a:buAutoNum type="arabicPeriod"/>
            </a:pPr>
            <a:r>
              <a:rPr lang="en-US" sz="4000" dirty="0">
                <a:solidFill>
                  <a:schemeClr val="lt1"/>
                </a:solidFill>
                <a:latin typeface="Aharoni" panose="02010803020104030203" pitchFamily="2" charset="-79"/>
                <a:cs typeface="Aharoni" panose="02010803020104030203" pitchFamily="2" charset="-79"/>
              </a:rPr>
              <a:t>METHODOLOGY</a:t>
            </a:r>
          </a:p>
          <a:p>
            <a:pPr marL="742950" indent="-742950">
              <a:lnSpc>
                <a:spcPct val="150000"/>
              </a:lnSpc>
              <a:buClr>
                <a:schemeClr val="bg1"/>
              </a:buClr>
              <a:buFont typeface="+mj-lt"/>
              <a:buAutoNum type="arabicPeriod"/>
            </a:pPr>
            <a:r>
              <a:rPr lang="en-GB" sz="4000" dirty="0">
                <a:solidFill>
                  <a:schemeClr val="lt1"/>
                </a:solidFill>
                <a:latin typeface="Aharoni" panose="02010803020104030203" pitchFamily="2" charset="-79"/>
                <a:cs typeface="Aharoni" panose="02010803020104030203" pitchFamily="2" charset="-79"/>
              </a:rPr>
              <a:t>STATUS OF PHASE I</a:t>
            </a:r>
            <a:endParaRPr lang="en-US" sz="4000" dirty="0">
              <a:solidFill>
                <a:schemeClr val="lt1"/>
              </a:solidFill>
              <a:latin typeface="Aharoni" panose="02010803020104030203" pitchFamily="2" charset="-79"/>
              <a:cs typeface="Aharoni" panose="02010803020104030203" pitchFamily="2" charset="-79"/>
            </a:endParaRPr>
          </a:p>
          <a:p>
            <a:pPr marL="742950" indent="-742950">
              <a:lnSpc>
                <a:spcPct val="150000"/>
              </a:lnSpc>
              <a:buClr>
                <a:schemeClr val="bg1"/>
              </a:buClr>
              <a:buFont typeface="+mj-lt"/>
              <a:buAutoNum type="arabicPeriod"/>
            </a:pPr>
            <a:r>
              <a:rPr lang="en-GB" sz="4000" dirty="0">
                <a:solidFill>
                  <a:schemeClr val="lt1"/>
                </a:solidFill>
                <a:latin typeface="Aharoni" panose="02010803020104030203" pitchFamily="2" charset="-79"/>
                <a:cs typeface="Aharoni" panose="02010803020104030203" pitchFamily="2" charset="-79"/>
              </a:rPr>
              <a:t>CURRENT STATUS</a:t>
            </a:r>
          </a:p>
          <a:p>
            <a:pPr marL="742950" indent="-742950">
              <a:lnSpc>
                <a:spcPct val="150000"/>
              </a:lnSpc>
              <a:buClr>
                <a:schemeClr val="bg1"/>
              </a:buClr>
              <a:buFont typeface="+mj-lt"/>
              <a:buAutoNum type="arabicPeriod"/>
            </a:pPr>
            <a:r>
              <a:rPr lang="en-GB" sz="4000" dirty="0">
                <a:solidFill>
                  <a:schemeClr val="lt1"/>
                </a:solidFill>
                <a:latin typeface="Aharoni" panose="02010803020104030203" pitchFamily="2" charset="-79"/>
                <a:cs typeface="Aharoni" panose="02010803020104030203" pitchFamily="2" charset="-79"/>
              </a:rPr>
              <a:t>SCOPE OF THE WORK REMAINING</a:t>
            </a:r>
            <a:endParaRPr lang="en-US" sz="4000" dirty="0">
              <a:solidFill>
                <a:schemeClr val="lt1"/>
              </a:solidFill>
              <a:latin typeface="Aharoni" panose="02010803020104030203" pitchFamily="2" charset="-79"/>
              <a:cs typeface="Aharoni" panose="02010803020104030203" pitchFamily="2" charset="-79"/>
            </a:endParaRPr>
          </a:p>
          <a:p>
            <a:pPr marL="742950" indent="-742950">
              <a:lnSpc>
                <a:spcPct val="150000"/>
              </a:lnSpc>
              <a:buClr>
                <a:schemeClr val="bg1"/>
              </a:buClr>
              <a:buFont typeface="+mj-lt"/>
              <a:buAutoNum type="arabicPeriod"/>
            </a:pPr>
            <a:r>
              <a:rPr lang="en-US" sz="4000" dirty="0">
                <a:solidFill>
                  <a:schemeClr val="lt1"/>
                </a:solidFill>
                <a:latin typeface="Aharoni" panose="02010803020104030203" pitchFamily="2" charset="-79"/>
                <a:cs typeface="Aharoni" panose="02010803020104030203" pitchFamily="2" charset="-79"/>
              </a:rPr>
              <a:t>REFERENCES</a:t>
            </a:r>
            <a:endParaRPr lang="en-IN" sz="4000" dirty="0">
              <a:solidFill>
                <a:schemeClr val="lt1"/>
              </a:solidFill>
              <a:latin typeface="Aharoni" panose="02010803020104030203" pitchFamily="2" charset="-79"/>
              <a:cs typeface="Aharoni" panose="02010803020104030203" pitchFamily="2"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4"/>
        <p:cNvGrpSpPr/>
        <p:nvPr/>
      </p:nvGrpSpPr>
      <p:grpSpPr>
        <a:xfrm>
          <a:off x="0" y="0"/>
          <a:ext cx="0" cy="0"/>
          <a:chOff x="0" y="0"/>
          <a:chExt cx="0" cy="0"/>
        </a:xfrm>
      </p:grpSpPr>
      <p:grpSp>
        <p:nvGrpSpPr>
          <p:cNvPr id="44" name="Group 4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26" y="-1"/>
            <a:ext cx="7819901" cy="10324544"/>
            <a:chOff x="-19217" y="-1"/>
            <a:chExt cx="5213267" cy="6883030"/>
          </a:xfrm>
        </p:grpSpPr>
        <p:sp>
          <p:nvSpPr>
            <p:cNvPr id="45" name="Rectangle 4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6253FB5-7179-46A7-ACFA-4CEF77749309}"/>
              </a:ext>
            </a:extLst>
          </p:cNvPr>
          <p:cNvSpPr txBox="1"/>
          <p:nvPr/>
        </p:nvSpPr>
        <p:spPr>
          <a:xfrm>
            <a:off x="1133226" y="1109752"/>
            <a:ext cx="5553870" cy="2424305"/>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4800" kern="1200" dirty="0">
              <a:solidFill>
                <a:srgbClr val="FFFFFF"/>
              </a:solidFill>
              <a:latin typeface="+mj-lt"/>
              <a:ea typeface="+mj-ea"/>
              <a:cs typeface="+mj-cs"/>
            </a:endParaRPr>
          </a:p>
        </p:txBody>
      </p:sp>
      <p:pic>
        <p:nvPicPr>
          <p:cNvPr id="6" name="Google Shape;141;p15" descr="A blue lines and dots in space&#10;&#10;Description automatically generated with medium confidence">
            <a:extLst>
              <a:ext uri="{FF2B5EF4-FFF2-40B4-BE49-F238E27FC236}">
                <a16:creationId xmlns:a16="http://schemas.microsoft.com/office/drawing/2014/main" id="{885A157D-45AD-44AE-9991-657591914CF6}"/>
              </a:ext>
            </a:extLst>
          </p:cNvPr>
          <p:cNvPicPr preferRelativeResize="0"/>
          <p:nvPr/>
        </p:nvPicPr>
        <p:blipFill rotWithShape="1">
          <a:blip r:embed="rId3"/>
          <a:srcRect l="2847" r="14791"/>
          <a:stretch/>
        </p:blipFill>
        <p:spPr>
          <a:xfrm>
            <a:off x="9044271" y="1856936"/>
            <a:ext cx="8110503" cy="6573127"/>
          </a:xfrm>
          <a:prstGeom prst="rect">
            <a:avLst/>
          </a:prstGeom>
          <a:noFill/>
        </p:spPr>
      </p:pic>
      <p:sp>
        <p:nvSpPr>
          <p:cNvPr id="34" name="TextBox 33">
            <a:extLst>
              <a:ext uri="{FF2B5EF4-FFF2-40B4-BE49-F238E27FC236}">
                <a16:creationId xmlns:a16="http://schemas.microsoft.com/office/drawing/2014/main" id="{C50D09CC-BD86-4EFB-BF9E-C066503B856C}"/>
              </a:ext>
            </a:extLst>
          </p:cNvPr>
          <p:cNvSpPr txBox="1"/>
          <p:nvPr/>
        </p:nvSpPr>
        <p:spPr>
          <a:xfrm>
            <a:off x="8521507" y="3839336"/>
            <a:ext cx="9156030" cy="1791260"/>
          </a:xfrm>
          <a:prstGeom prst="rect">
            <a:avLst/>
          </a:prstGeom>
          <a:noFill/>
        </p:spPr>
        <p:txBody>
          <a:bodyPr wrap="square">
            <a:spAutoFit/>
          </a:bodyPr>
          <a:lstStyle/>
          <a:p>
            <a:pPr algn="ctr">
              <a:lnSpc>
                <a:spcPct val="120000"/>
              </a:lnSpc>
            </a:pPr>
            <a:r>
              <a:rPr lang="en-US" sz="9600">
                <a:solidFill>
                  <a:schemeClr val="lt1"/>
                </a:solidFill>
                <a:latin typeface="Aharoni" panose="02010803020104030203" pitchFamily="2" charset="-79"/>
                <a:cs typeface="Aharoni" panose="02010803020104030203" pitchFamily="2" charset="-79"/>
              </a:rPr>
              <a:t>References</a:t>
            </a:r>
            <a:endParaRPr lang="en-US" sz="9600" dirty="0">
              <a:solidFill>
                <a:schemeClr val="lt1"/>
              </a:solidFill>
              <a:latin typeface="Aharoni" panose="02010803020104030203" pitchFamily="2" charset="-79"/>
              <a:cs typeface="Aharoni" panose="02010803020104030203" pitchFamily="2" charset="-79"/>
            </a:endParaRPr>
          </a:p>
        </p:txBody>
      </p:sp>
      <p:graphicFrame>
        <p:nvGraphicFramePr>
          <p:cNvPr id="50" name="TextBox 7">
            <a:extLst>
              <a:ext uri="{FF2B5EF4-FFF2-40B4-BE49-F238E27FC236}">
                <a16:creationId xmlns:a16="http://schemas.microsoft.com/office/drawing/2014/main" id="{EC182210-4993-0F8A-B3A4-9F8CF9E1260E}"/>
              </a:ext>
            </a:extLst>
          </p:cNvPr>
          <p:cNvGraphicFramePr/>
          <p:nvPr>
            <p:extLst>
              <p:ext uri="{D42A27DB-BD31-4B8C-83A1-F6EECF244321}">
                <p14:modId xmlns:p14="http://schemas.microsoft.com/office/powerpoint/2010/main" val="1411227210"/>
              </p:ext>
            </p:extLst>
          </p:nvPr>
        </p:nvGraphicFramePr>
        <p:xfrm>
          <a:off x="-41277" y="2321904"/>
          <a:ext cx="7807434" cy="64009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4"/>
        <p:cNvGrpSpPr/>
        <p:nvPr/>
      </p:nvGrpSpPr>
      <p:grpSpPr>
        <a:xfrm>
          <a:off x="0" y="0"/>
          <a:ext cx="0" cy="0"/>
          <a:chOff x="0" y="0"/>
          <a:chExt cx="0" cy="0"/>
        </a:xfrm>
      </p:grpSpPr>
      <p:grpSp>
        <p:nvGrpSpPr>
          <p:cNvPr id="44" name="Group 4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26" y="-1"/>
            <a:ext cx="7819901" cy="10324544"/>
            <a:chOff x="-19217" y="-1"/>
            <a:chExt cx="5213267" cy="6883030"/>
          </a:xfrm>
        </p:grpSpPr>
        <p:sp>
          <p:nvSpPr>
            <p:cNvPr id="45" name="Rectangle 4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6253FB5-7179-46A7-ACFA-4CEF77749309}"/>
              </a:ext>
            </a:extLst>
          </p:cNvPr>
          <p:cNvSpPr txBox="1"/>
          <p:nvPr/>
        </p:nvSpPr>
        <p:spPr>
          <a:xfrm>
            <a:off x="1133226" y="1109752"/>
            <a:ext cx="5553870" cy="2424305"/>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4800" kern="1200" dirty="0">
              <a:solidFill>
                <a:srgbClr val="FFFFFF"/>
              </a:solidFill>
              <a:latin typeface="+mj-lt"/>
              <a:ea typeface="+mj-ea"/>
              <a:cs typeface="+mj-cs"/>
            </a:endParaRPr>
          </a:p>
        </p:txBody>
      </p:sp>
      <p:pic>
        <p:nvPicPr>
          <p:cNvPr id="6" name="Google Shape;141;p15" descr="A blue lines and dots in space&#10;&#10;Description automatically generated with medium confidence">
            <a:extLst>
              <a:ext uri="{FF2B5EF4-FFF2-40B4-BE49-F238E27FC236}">
                <a16:creationId xmlns:a16="http://schemas.microsoft.com/office/drawing/2014/main" id="{885A157D-45AD-44AE-9991-657591914CF6}"/>
              </a:ext>
            </a:extLst>
          </p:cNvPr>
          <p:cNvPicPr preferRelativeResize="0"/>
          <p:nvPr/>
        </p:nvPicPr>
        <p:blipFill rotWithShape="1">
          <a:blip r:embed="rId3"/>
          <a:srcRect l="2847" r="14791"/>
          <a:stretch/>
        </p:blipFill>
        <p:spPr>
          <a:xfrm>
            <a:off x="9044271" y="1856936"/>
            <a:ext cx="8110503" cy="6573127"/>
          </a:xfrm>
          <a:prstGeom prst="rect">
            <a:avLst/>
          </a:prstGeom>
          <a:noFill/>
        </p:spPr>
      </p:pic>
      <p:sp>
        <p:nvSpPr>
          <p:cNvPr id="34" name="TextBox 33">
            <a:extLst>
              <a:ext uri="{FF2B5EF4-FFF2-40B4-BE49-F238E27FC236}">
                <a16:creationId xmlns:a16="http://schemas.microsoft.com/office/drawing/2014/main" id="{C50D09CC-BD86-4EFB-BF9E-C066503B856C}"/>
              </a:ext>
            </a:extLst>
          </p:cNvPr>
          <p:cNvSpPr txBox="1"/>
          <p:nvPr/>
        </p:nvSpPr>
        <p:spPr>
          <a:xfrm>
            <a:off x="8521507" y="3839336"/>
            <a:ext cx="9156030" cy="1791260"/>
          </a:xfrm>
          <a:prstGeom prst="rect">
            <a:avLst/>
          </a:prstGeom>
          <a:noFill/>
        </p:spPr>
        <p:txBody>
          <a:bodyPr wrap="square">
            <a:spAutoFit/>
          </a:bodyPr>
          <a:lstStyle/>
          <a:p>
            <a:pPr algn="ctr">
              <a:lnSpc>
                <a:spcPct val="120000"/>
              </a:lnSpc>
            </a:pPr>
            <a:r>
              <a:rPr lang="en-US" sz="9600">
                <a:solidFill>
                  <a:schemeClr val="lt1"/>
                </a:solidFill>
                <a:latin typeface="Aharoni" panose="02010803020104030203" pitchFamily="2" charset="-79"/>
                <a:cs typeface="Aharoni" panose="02010803020104030203" pitchFamily="2" charset="-79"/>
              </a:rPr>
              <a:t>References</a:t>
            </a:r>
            <a:endParaRPr lang="en-US" sz="9600" dirty="0">
              <a:solidFill>
                <a:schemeClr val="lt1"/>
              </a:solidFill>
              <a:latin typeface="Aharoni" panose="02010803020104030203" pitchFamily="2" charset="-79"/>
              <a:cs typeface="Aharoni" panose="02010803020104030203" pitchFamily="2" charset="-79"/>
            </a:endParaRPr>
          </a:p>
        </p:txBody>
      </p:sp>
      <p:graphicFrame>
        <p:nvGraphicFramePr>
          <p:cNvPr id="50" name="TextBox 7">
            <a:extLst>
              <a:ext uri="{FF2B5EF4-FFF2-40B4-BE49-F238E27FC236}">
                <a16:creationId xmlns:a16="http://schemas.microsoft.com/office/drawing/2014/main" id="{EC182210-4993-0F8A-B3A4-9F8CF9E1260E}"/>
              </a:ext>
            </a:extLst>
          </p:cNvPr>
          <p:cNvGraphicFramePr/>
          <p:nvPr>
            <p:extLst>
              <p:ext uri="{D42A27DB-BD31-4B8C-83A1-F6EECF244321}">
                <p14:modId xmlns:p14="http://schemas.microsoft.com/office/powerpoint/2010/main" val="2838513795"/>
              </p:ext>
            </p:extLst>
          </p:nvPr>
        </p:nvGraphicFramePr>
        <p:xfrm>
          <a:off x="-41277" y="2321904"/>
          <a:ext cx="7807434" cy="64009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4389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590285" y="2834295"/>
            <a:ext cx="7135200" cy="4431983"/>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Aharoni" panose="02010803020104030203" pitchFamily="2" charset="-79"/>
                <a:ea typeface="Teko Medium"/>
                <a:cs typeface="Aharoni" panose="02010803020104030203" pitchFamily="2" charset="-79"/>
                <a:sym typeface="Teko Medium"/>
              </a:rPr>
              <a:t>THANK YOU!</a:t>
            </a:r>
            <a:endParaRPr dirty="0">
              <a:latin typeface="Aharoni" panose="02010803020104030203" pitchFamily="2" charset="-79"/>
              <a:cs typeface="Aharoni" panose="02010803020104030203" pitchFamily="2" charset="-79"/>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CC4D383B-EC9B-4BD2-BA51-C496A738848F}"/>
              </a:ext>
            </a:extLst>
          </p:cNvPr>
          <p:cNvSpPr txBox="1"/>
          <p:nvPr/>
        </p:nvSpPr>
        <p:spPr>
          <a:xfrm>
            <a:off x="1283569" y="3300591"/>
            <a:ext cx="15905592" cy="6186309"/>
          </a:xfrm>
          <a:prstGeom prst="rect">
            <a:avLst/>
          </a:prstGeom>
          <a:noFill/>
        </p:spPr>
        <p:txBody>
          <a:bodyPr wrap="square" rtlCol="0">
            <a:spAutoFit/>
          </a:bodyPr>
          <a:lstStyle/>
          <a:p>
            <a:pPr marL="571500" indent="-571500" algn="just">
              <a:buClr>
                <a:schemeClr val="bg1"/>
              </a:buClr>
              <a:buFont typeface="Arial" panose="020B0604020202020204" pitchFamily="34" charset="0"/>
              <a:buChar char="•"/>
            </a:pPr>
            <a:r>
              <a:rPr lang="en-US" sz="3600" dirty="0">
                <a:solidFill>
                  <a:schemeClr val="lt1"/>
                </a:solidFill>
                <a:latin typeface="Aharoni" panose="02010803020104030203" pitchFamily="2" charset="-79"/>
                <a:cs typeface="Aharoni" panose="02010803020104030203" pitchFamily="2" charset="-79"/>
              </a:rPr>
              <a:t>Parkinson's disease is a progressive neurodegenerative disorder that affects millions of people worldwide. Early diagnosis and accurate prediction are crucial for timely intervention and effective treatment.</a:t>
            </a:r>
          </a:p>
          <a:p>
            <a:pPr algn="just">
              <a:buClr>
                <a:schemeClr val="bg1"/>
              </a:buClr>
            </a:pPr>
            <a:endParaRPr lang="en-US" sz="3600" dirty="0">
              <a:solidFill>
                <a:schemeClr val="lt1"/>
              </a:solidFill>
              <a:latin typeface="Aharoni" panose="02010803020104030203" pitchFamily="2" charset="-79"/>
              <a:cs typeface="Aharoni" panose="02010803020104030203" pitchFamily="2" charset="-79"/>
            </a:endParaRPr>
          </a:p>
          <a:p>
            <a:pPr marL="571500" indent="-571500" algn="just">
              <a:buClr>
                <a:schemeClr val="bg1"/>
              </a:buClr>
              <a:buFont typeface="Arial" panose="020B0604020202020204" pitchFamily="34" charset="0"/>
              <a:buChar char="•"/>
            </a:pPr>
            <a:r>
              <a:rPr lang="en-US" sz="3600" dirty="0">
                <a:solidFill>
                  <a:schemeClr val="lt1"/>
                </a:solidFill>
                <a:latin typeface="Aharoni" panose="02010803020104030203" pitchFamily="2" charset="-79"/>
                <a:cs typeface="Aharoni" panose="02010803020104030203" pitchFamily="2" charset="-79"/>
              </a:rPr>
              <a:t>However, traditional diagnostic methods often require multiple clinical visits and can be challenging, especially in the early stages of the disease.</a:t>
            </a:r>
          </a:p>
          <a:p>
            <a:pPr algn="just">
              <a:buClr>
                <a:schemeClr val="bg1"/>
              </a:buClr>
            </a:pPr>
            <a:endParaRPr lang="en-US" sz="3600" dirty="0">
              <a:solidFill>
                <a:schemeClr val="lt1"/>
              </a:solidFill>
              <a:latin typeface="Aharoni" panose="02010803020104030203" pitchFamily="2" charset="-79"/>
              <a:cs typeface="Aharoni" panose="02010803020104030203" pitchFamily="2" charset="-79"/>
            </a:endParaRPr>
          </a:p>
          <a:p>
            <a:pPr marL="571500" indent="-571500" algn="just">
              <a:buClr>
                <a:schemeClr val="bg1"/>
              </a:buClr>
              <a:buFont typeface="Arial" panose="020B0604020202020204" pitchFamily="34" charset="0"/>
              <a:buChar char="•"/>
            </a:pPr>
            <a:r>
              <a:rPr lang="en-US" sz="3600" dirty="0">
                <a:solidFill>
                  <a:schemeClr val="lt1"/>
                </a:solidFill>
                <a:latin typeface="Aharoni" panose="02010803020104030203" pitchFamily="2" charset="-79"/>
                <a:cs typeface="Aharoni" panose="02010803020104030203" pitchFamily="2" charset="-79"/>
              </a:rPr>
              <a:t>Additionally, there is a need for a more precise and tailored approach to treatment, considering the diverse manifestations of the disease and individual patient characteristics.</a:t>
            </a:r>
            <a:endParaRPr lang="en-IN" sz="3600" dirty="0">
              <a:solidFill>
                <a:schemeClr val="lt1"/>
              </a:solidFill>
              <a:latin typeface="Aharoni" panose="02010803020104030203" pitchFamily="2" charset="-79"/>
              <a:cs typeface="Aharoni" panose="02010803020104030203" pitchFamily="2" charset="-79"/>
            </a:endParaRPr>
          </a:p>
        </p:txBody>
      </p:sp>
      <p:sp>
        <p:nvSpPr>
          <p:cNvPr id="16" name="Google Shape;129;p14">
            <a:extLst>
              <a:ext uri="{FF2B5EF4-FFF2-40B4-BE49-F238E27FC236}">
                <a16:creationId xmlns:a16="http://schemas.microsoft.com/office/drawing/2014/main" id="{C12FB4B3-E016-44FC-88C6-6B1C3E384D6A}"/>
              </a:ext>
            </a:extLst>
          </p:cNvPr>
          <p:cNvSpPr txBox="1"/>
          <p:nvPr/>
        </p:nvSpPr>
        <p:spPr>
          <a:xfrm>
            <a:off x="678000" y="800100"/>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GB" sz="9600" dirty="0">
                <a:solidFill>
                  <a:schemeClr val="lt1"/>
                </a:solidFill>
                <a:latin typeface="Aharoni" panose="02010803020104030203" pitchFamily="2" charset="-79"/>
                <a:cs typeface="Aharoni" panose="02010803020104030203" pitchFamily="2" charset="-79"/>
              </a:rPr>
              <a:t>PROBLEM STATEMENT</a:t>
            </a:r>
            <a:endParaRPr sz="9600" dirty="0">
              <a:latin typeface="Aharoni" panose="02010803020104030203" pitchFamily="2" charset="-79"/>
              <a:cs typeface="Aharoni" panose="02010803020104030203" pitchFamily="2" charset="-79"/>
            </a:endParaRPr>
          </a:p>
        </p:txBody>
      </p:sp>
      <p:cxnSp>
        <p:nvCxnSpPr>
          <p:cNvPr id="17" name="Google Shape;136;p14">
            <a:extLst>
              <a:ext uri="{FF2B5EF4-FFF2-40B4-BE49-F238E27FC236}">
                <a16:creationId xmlns:a16="http://schemas.microsoft.com/office/drawing/2014/main" id="{D4B72CDB-A08F-46F0-9027-55E5DAB9A318}"/>
              </a:ext>
            </a:extLst>
          </p:cNvPr>
          <p:cNvCxnSpPr>
            <a:cxnSpLocks/>
          </p:cNvCxnSpPr>
          <p:nvPr/>
        </p:nvCxnSpPr>
        <p:spPr>
          <a:xfrm>
            <a:off x="2537926" y="2447995"/>
            <a:ext cx="1302512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6"/>
          <p:cNvPicPr preferRelativeResize="0"/>
          <p:nvPr/>
        </p:nvPicPr>
        <p:blipFill rotWithShape="1">
          <a:blip r:embed="rId3">
            <a:alphaModFix/>
          </a:blip>
          <a:srcRect l="12478" t="26153"/>
          <a:stretch/>
        </p:blipFill>
        <p:spPr>
          <a:xfrm>
            <a:off x="0" y="0"/>
            <a:ext cx="18288000" cy="10287000"/>
          </a:xfrm>
          <a:prstGeom prst="rect">
            <a:avLst/>
          </a:prstGeom>
          <a:noFill/>
          <a:ln>
            <a:noFill/>
          </a:ln>
        </p:spPr>
      </p:pic>
      <p:sp>
        <p:nvSpPr>
          <p:cNvPr id="157" name="Google Shape;157;p16"/>
          <p:cNvSpPr txBox="1"/>
          <p:nvPr/>
        </p:nvSpPr>
        <p:spPr>
          <a:xfrm>
            <a:off x="10242211" y="3667779"/>
            <a:ext cx="7017000" cy="2316900"/>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3"/>
              </a:lnSpc>
              <a:spcBef>
                <a:spcPts val="0"/>
              </a:spcBef>
              <a:spcAft>
                <a:spcPts val="0"/>
              </a:spcAft>
              <a:buNone/>
            </a:pPr>
            <a:r>
              <a:rPr lang="en-US" sz="15052" b="0" i="0" u="none" strike="noStrike" cap="none">
                <a:solidFill>
                  <a:schemeClr val="lt1"/>
                </a:solidFill>
                <a:latin typeface="Teko Medium"/>
                <a:ea typeface="Teko Medium"/>
                <a:cs typeface="Teko Medium"/>
                <a:sym typeface="Teko Medium"/>
              </a:rPr>
              <a:t>ABOUT US</a:t>
            </a:r>
            <a:endParaRPr/>
          </a:p>
        </p:txBody>
      </p:sp>
      <p:cxnSp>
        <p:nvCxnSpPr>
          <p:cNvPr id="158" name="Google Shape;158;p16"/>
          <p:cNvCxnSpPr/>
          <p:nvPr/>
        </p:nvCxnSpPr>
        <p:spPr>
          <a:xfrm rot="-9591">
            <a:off x="-20" y="4769821"/>
            <a:ext cx="10242251" cy="0"/>
          </a:xfrm>
          <a:prstGeom prst="straightConnector1">
            <a:avLst/>
          </a:prstGeom>
          <a:noFill/>
          <a:ln w="57150" cap="flat" cmpd="sng">
            <a:solidFill>
              <a:srgbClr val="41B8D5"/>
            </a:solidFill>
            <a:prstDash val="solid"/>
            <a:round/>
            <a:headEnd type="none" w="sm" len="sm"/>
            <a:tailEnd type="none" w="sm" len="sm"/>
          </a:ln>
        </p:spPr>
      </p:cxnSp>
      <p:sp>
        <p:nvSpPr>
          <p:cNvPr id="159" name="Google Shape;159;p16"/>
          <p:cNvSpPr txBox="1"/>
          <p:nvPr/>
        </p:nvSpPr>
        <p:spPr>
          <a:xfrm>
            <a:off x="9406913" y="5919488"/>
            <a:ext cx="7852387" cy="146685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4500" b="0" i="0" u="none" strike="noStrike" cap="none">
                <a:solidFill>
                  <a:srgbClr val="FFFFFF"/>
                </a:solidFill>
                <a:latin typeface="Montserrat"/>
                <a:ea typeface="Montserrat"/>
                <a:cs typeface="Montserrat"/>
                <a:sym typeface="Montserrat"/>
              </a:rPr>
              <a:t>Elaborate on what you want to discuss. </a:t>
            </a:r>
            <a:endParaRPr/>
          </a:p>
        </p:txBody>
      </p:sp>
      <p:pic>
        <p:nvPicPr>
          <p:cNvPr id="7" name="Google Shape;141;p15">
            <a:extLst>
              <a:ext uri="{FF2B5EF4-FFF2-40B4-BE49-F238E27FC236}">
                <a16:creationId xmlns:a16="http://schemas.microsoft.com/office/drawing/2014/main" id="{9C1EA070-2CDA-41AD-86C3-374AA1218941}"/>
              </a:ext>
            </a:extLst>
          </p:cNvPr>
          <p:cNvPicPr preferRelativeResize="0"/>
          <p:nvPr/>
        </p:nvPicPr>
        <p:blipFill rotWithShape="1">
          <a:blip r:embed="rId4">
            <a:alphaModFix/>
          </a:blip>
          <a:srcRect t="7825" b="7824"/>
          <a:stretch/>
        </p:blipFill>
        <p:spPr>
          <a:xfrm>
            <a:off x="0" y="0"/>
            <a:ext cx="18288000" cy="10287000"/>
          </a:xfrm>
          <a:prstGeom prst="rect">
            <a:avLst/>
          </a:prstGeom>
          <a:noFill/>
          <a:ln>
            <a:noFill/>
          </a:ln>
        </p:spPr>
      </p:pic>
      <p:sp>
        <p:nvSpPr>
          <p:cNvPr id="8" name="Google Shape;150;p15">
            <a:extLst>
              <a:ext uri="{FF2B5EF4-FFF2-40B4-BE49-F238E27FC236}">
                <a16:creationId xmlns:a16="http://schemas.microsoft.com/office/drawing/2014/main" id="{2E34C7B4-AD4F-4C13-B65B-4BDDB7E15EFE}"/>
              </a:ext>
            </a:extLst>
          </p:cNvPr>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9" name="TextBox 8">
            <a:extLst>
              <a:ext uri="{FF2B5EF4-FFF2-40B4-BE49-F238E27FC236}">
                <a16:creationId xmlns:a16="http://schemas.microsoft.com/office/drawing/2014/main" id="{7C1E94D8-8264-42B7-9D0C-195A9699B22A}"/>
              </a:ext>
            </a:extLst>
          </p:cNvPr>
          <p:cNvSpPr txBox="1"/>
          <p:nvPr/>
        </p:nvSpPr>
        <p:spPr>
          <a:xfrm>
            <a:off x="2537926" y="3592256"/>
            <a:ext cx="13230394" cy="5078313"/>
          </a:xfrm>
          <a:prstGeom prst="rect">
            <a:avLst/>
          </a:prstGeom>
          <a:noFill/>
        </p:spPr>
        <p:txBody>
          <a:bodyPr wrap="square" rtlCol="0">
            <a:spAutoFit/>
          </a:bodyPr>
          <a:lstStyle/>
          <a:p>
            <a:pPr marL="571500" indent="-571500" algn="just">
              <a:buClr>
                <a:schemeClr val="bg1"/>
              </a:buClr>
              <a:buFont typeface="Arial" panose="020B0604020202020204" pitchFamily="34" charset="0"/>
              <a:buChar char="•"/>
            </a:pPr>
            <a:r>
              <a:rPr lang="en-US" sz="3600" dirty="0">
                <a:solidFill>
                  <a:schemeClr val="lt1"/>
                </a:solidFill>
                <a:latin typeface="Aharoni" panose="02010803020104030203" pitchFamily="2" charset="-79"/>
                <a:cs typeface="Aharoni" panose="02010803020104030203" pitchFamily="2" charset="-79"/>
              </a:rPr>
              <a:t>Develop a machine learning model to diagnose Parkinson's disease at an early stage using patient data, including voice recordings, motor skills assessments, and demographic information.</a:t>
            </a:r>
          </a:p>
          <a:p>
            <a:pPr algn="just">
              <a:buClr>
                <a:schemeClr val="bg1"/>
              </a:buClr>
            </a:pPr>
            <a:endParaRPr lang="en-US" sz="3600" dirty="0">
              <a:solidFill>
                <a:schemeClr val="lt1"/>
              </a:solidFill>
              <a:latin typeface="Aharoni" panose="02010803020104030203" pitchFamily="2" charset="-79"/>
              <a:cs typeface="Aharoni" panose="02010803020104030203" pitchFamily="2" charset="-79"/>
            </a:endParaRPr>
          </a:p>
          <a:p>
            <a:pPr marL="571500" indent="-571500" algn="just">
              <a:buClr>
                <a:schemeClr val="bg1"/>
              </a:buClr>
              <a:buFont typeface="Arial" panose="020B0604020202020204" pitchFamily="34" charset="0"/>
              <a:buChar char="•"/>
            </a:pPr>
            <a:r>
              <a:rPr lang="en-US" sz="3600" dirty="0">
                <a:solidFill>
                  <a:schemeClr val="lt1"/>
                </a:solidFill>
                <a:latin typeface="Aharoni" panose="02010803020104030203" pitchFamily="2" charset="-79"/>
                <a:cs typeface="Aharoni" panose="02010803020104030203" pitchFamily="2" charset="-79"/>
              </a:rPr>
              <a:t>The model aims to improve diagnostic accuracy, reduce the need for frequent clinical visits, and provide personalized treatment suggestions based on the patient's specific condition.</a:t>
            </a:r>
            <a:endParaRPr lang="en-IN" sz="3600" dirty="0">
              <a:solidFill>
                <a:schemeClr val="lt1"/>
              </a:solidFill>
              <a:latin typeface="Aharoni" panose="02010803020104030203" pitchFamily="2" charset="-79"/>
              <a:cs typeface="Aharoni" panose="02010803020104030203" pitchFamily="2" charset="-79"/>
            </a:endParaRPr>
          </a:p>
        </p:txBody>
      </p:sp>
      <p:sp>
        <p:nvSpPr>
          <p:cNvPr id="10" name="Google Shape;129;p14">
            <a:extLst>
              <a:ext uri="{FF2B5EF4-FFF2-40B4-BE49-F238E27FC236}">
                <a16:creationId xmlns:a16="http://schemas.microsoft.com/office/drawing/2014/main" id="{8273F8D1-DCBD-4E8F-857E-4AEBD52C179A}"/>
              </a:ext>
            </a:extLst>
          </p:cNvPr>
          <p:cNvSpPr txBox="1"/>
          <p:nvPr/>
        </p:nvSpPr>
        <p:spPr>
          <a:xfrm>
            <a:off x="585634" y="1186951"/>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OBJECTIVES</a:t>
            </a:r>
            <a:endParaRPr sz="9600" dirty="0">
              <a:solidFill>
                <a:schemeClr val="lt1"/>
              </a:solidFill>
              <a:latin typeface="Aharoni" panose="02010803020104030203" pitchFamily="2" charset="-79"/>
              <a:cs typeface="Aharoni" panose="02010803020104030203" pitchFamily="2" charset="-79"/>
            </a:endParaRPr>
          </a:p>
        </p:txBody>
      </p:sp>
      <p:cxnSp>
        <p:nvCxnSpPr>
          <p:cNvPr id="11" name="Google Shape;136;p14">
            <a:extLst>
              <a:ext uri="{FF2B5EF4-FFF2-40B4-BE49-F238E27FC236}">
                <a16:creationId xmlns:a16="http://schemas.microsoft.com/office/drawing/2014/main" id="{21D20CB0-183E-4CD8-8081-BAD321FC858E}"/>
              </a:ext>
            </a:extLst>
          </p:cNvPr>
          <p:cNvCxnSpPr>
            <a:cxnSpLocks/>
          </p:cNvCxnSpPr>
          <p:nvPr/>
        </p:nvCxnSpPr>
        <p:spPr>
          <a:xfrm>
            <a:off x="5283200" y="2712720"/>
            <a:ext cx="752856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7"/>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4" name="Google Shape;129;p14">
            <a:extLst>
              <a:ext uri="{FF2B5EF4-FFF2-40B4-BE49-F238E27FC236}">
                <a16:creationId xmlns:a16="http://schemas.microsoft.com/office/drawing/2014/main" id="{E760E160-F88C-4491-81DE-80823CCD7590}"/>
              </a:ext>
            </a:extLst>
          </p:cNvPr>
          <p:cNvSpPr txBox="1"/>
          <p:nvPr/>
        </p:nvSpPr>
        <p:spPr>
          <a:xfrm>
            <a:off x="678000" y="3532287"/>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PROPOSED SYSTEM</a:t>
            </a:r>
            <a:endParaRPr sz="9600" dirty="0">
              <a:solidFill>
                <a:schemeClr val="lt1"/>
              </a:solidFill>
              <a:latin typeface="Aharoni" panose="02010803020104030203" pitchFamily="2" charset="-79"/>
              <a:cs typeface="Aharoni" panose="02010803020104030203" pitchFamily="2" charset="-79"/>
            </a:endParaRPr>
          </a:p>
        </p:txBody>
      </p:sp>
      <p:cxnSp>
        <p:nvCxnSpPr>
          <p:cNvPr id="15" name="Google Shape;136;p14">
            <a:extLst>
              <a:ext uri="{FF2B5EF4-FFF2-40B4-BE49-F238E27FC236}">
                <a16:creationId xmlns:a16="http://schemas.microsoft.com/office/drawing/2014/main" id="{AAC84B8C-2755-4CDE-B62E-2D96A3CBE1A3}"/>
              </a:ext>
            </a:extLst>
          </p:cNvPr>
          <p:cNvCxnSpPr>
            <a:cxnSpLocks/>
          </p:cNvCxnSpPr>
          <p:nvPr/>
        </p:nvCxnSpPr>
        <p:spPr>
          <a:xfrm>
            <a:off x="2479040" y="5305080"/>
            <a:ext cx="1335024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
        <p:nvSpPr>
          <p:cNvPr id="2" name="TextBox 1">
            <a:extLst>
              <a:ext uri="{FF2B5EF4-FFF2-40B4-BE49-F238E27FC236}">
                <a16:creationId xmlns:a16="http://schemas.microsoft.com/office/drawing/2014/main" id="{2C639F5A-B05B-42D8-B8ED-0B847DBE048E}"/>
              </a:ext>
            </a:extLst>
          </p:cNvPr>
          <p:cNvSpPr txBox="1"/>
          <p:nvPr/>
        </p:nvSpPr>
        <p:spPr>
          <a:xfrm>
            <a:off x="2492517" y="949930"/>
            <a:ext cx="13987003" cy="1446550"/>
          </a:xfrm>
          <a:prstGeom prst="rect">
            <a:avLst/>
          </a:prstGeom>
          <a:noFill/>
        </p:spPr>
        <p:txBody>
          <a:bodyPr wrap="square" rtlCol="0">
            <a:spAutoFit/>
          </a:bodyPr>
          <a:lstStyle/>
          <a:p>
            <a:pPr algn="ctr"/>
            <a:r>
              <a:rPr lang="en-US" sz="4400" dirty="0">
                <a:solidFill>
                  <a:schemeClr val="lt1"/>
                </a:solidFill>
                <a:latin typeface="Aharoni" panose="02010803020104030203" pitchFamily="2" charset="-79"/>
                <a:cs typeface="Aharoni" panose="02010803020104030203" pitchFamily="2" charset="-79"/>
              </a:rPr>
              <a:t>Conceptual diagram of Diagnosis and Treatment Suggestion for Parkinson Diseases Using ML Model</a:t>
            </a:r>
          </a:p>
        </p:txBody>
      </p:sp>
      <p:sp>
        <p:nvSpPr>
          <p:cNvPr id="21" name="Rectangle 20">
            <a:extLst>
              <a:ext uri="{FF2B5EF4-FFF2-40B4-BE49-F238E27FC236}">
                <a16:creationId xmlns:a16="http://schemas.microsoft.com/office/drawing/2014/main" id="{5A952CA0-B3E3-4ED5-999F-324C37758203}"/>
              </a:ext>
            </a:extLst>
          </p:cNvPr>
          <p:cNvSpPr/>
          <p:nvPr/>
        </p:nvSpPr>
        <p:spPr>
          <a:xfrm>
            <a:off x="7565346" y="3269129"/>
            <a:ext cx="2824883" cy="1734739"/>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Data Pre-processing</a:t>
            </a:r>
          </a:p>
          <a:p>
            <a:pPr algn="ctr"/>
            <a:endParaRPr lang="en-IN" sz="2400" dirty="0">
              <a:solidFill>
                <a:schemeClr val="tx1"/>
              </a:solidFill>
              <a:latin typeface="Teko Medium"/>
              <a:cs typeface="Teko Medium"/>
            </a:endParaRPr>
          </a:p>
          <a:p>
            <a:pPr algn="ctr"/>
            <a:endParaRPr lang="en-IN" sz="2000" dirty="0">
              <a:solidFill>
                <a:schemeClr val="tx1"/>
              </a:solidFill>
              <a:latin typeface="Teko Medium"/>
              <a:cs typeface="Teko Medium"/>
            </a:endParaRPr>
          </a:p>
        </p:txBody>
      </p:sp>
      <p:pic>
        <p:nvPicPr>
          <p:cNvPr id="12" name="Picture 11">
            <a:extLst>
              <a:ext uri="{FF2B5EF4-FFF2-40B4-BE49-F238E27FC236}">
                <a16:creationId xmlns:a16="http://schemas.microsoft.com/office/drawing/2014/main" id="{E4EBFF8B-842C-4D8B-8A92-5E6962C1B6A1}"/>
              </a:ext>
            </a:extLst>
          </p:cNvPr>
          <p:cNvPicPr>
            <a:picLocks noChangeAspect="1"/>
          </p:cNvPicPr>
          <p:nvPr/>
        </p:nvPicPr>
        <p:blipFill>
          <a:blip r:embed="rId4"/>
          <a:stretch>
            <a:fillRect/>
          </a:stretch>
        </p:blipFill>
        <p:spPr>
          <a:xfrm>
            <a:off x="8607234" y="4124286"/>
            <a:ext cx="612966" cy="612966"/>
          </a:xfrm>
          <a:prstGeom prst="rect">
            <a:avLst/>
          </a:prstGeom>
        </p:spPr>
      </p:pic>
      <p:sp>
        <p:nvSpPr>
          <p:cNvPr id="31" name="Rectangle 30">
            <a:extLst>
              <a:ext uri="{FF2B5EF4-FFF2-40B4-BE49-F238E27FC236}">
                <a16:creationId xmlns:a16="http://schemas.microsoft.com/office/drawing/2014/main" id="{AD867DF5-EB80-41D0-A90F-0EFEEB0E76B8}"/>
              </a:ext>
            </a:extLst>
          </p:cNvPr>
          <p:cNvSpPr/>
          <p:nvPr/>
        </p:nvSpPr>
        <p:spPr>
          <a:xfrm>
            <a:off x="11178219" y="5819134"/>
            <a:ext cx="2426366" cy="1446537"/>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Diagnosis</a:t>
            </a:r>
          </a:p>
          <a:p>
            <a:pPr algn="ctr"/>
            <a:endParaRPr lang="en-IN" sz="2000" dirty="0">
              <a:solidFill>
                <a:schemeClr val="tx1"/>
              </a:solidFill>
              <a:latin typeface="Teko Medium"/>
              <a:cs typeface="Teko Medium"/>
            </a:endParaRPr>
          </a:p>
        </p:txBody>
      </p:sp>
      <p:pic>
        <p:nvPicPr>
          <p:cNvPr id="16" name="Picture 15">
            <a:extLst>
              <a:ext uri="{FF2B5EF4-FFF2-40B4-BE49-F238E27FC236}">
                <a16:creationId xmlns:a16="http://schemas.microsoft.com/office/drawing/2014/main" id="{9C9F39B8-1302-4A83-8E9D-8976CF16317B}"/>
              </a:ext>
            </a:extLst>
          </p:cNvPr>
          <p:cNvPicPr>
            <a:picLocks noChangeAspect="1"/>
          </p:cNvPicPr>
          <p:nvPr/>
        </p:nvPicPr>
        <p:blipFill>
          <a:blip r:embed="rId5"/>
          <a:stretch>
            <a:fillRect/>
          </a:stretch>
        </p:blipFill>
        <p:spPr>
          <a:xfrm>
            <a:off x="11980250" y="6455975"/>
            <a:ext cx="801281" cy="801281"/>
          </a:xfrm>
          <a:prstGeom prst="rect">
            <a:avLst/>
          </a:prstGeom>
        </p:spPr>
      </p:pic>
      <p:sp>
        <p:nvSpPr>
          <p:cNvPr id="45" name="Rectangle 44">
            <a:extLst>
              <a:ext uri="{FF2B5EF4-FFF2-40B4-BE49-F238E27FC236}">
                <a16:creationId xmlns:a16="http://schemas.microsoft.com/office/drawing/2014/main" id="{827AA69B-40E3-4A4E-9485-DE5DDEFC18F3}"/>
              </a:ext>
            </a:extLst>
          </p:cNvPr>
          <p:cNvSpPr/>
          <p:nvPr/>
        </p:nvSpPr>
        <p:spPr>
          <a:xfrm>
            <a:off x="4294077" y="5832777"/>
            <a:ext cx="2496569" cy="1499039"/>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Patient Monitoring</a:t>
            </a:r>
          </a:p>
          <a:p>
            <a:pPr algn="ctr"/>
            <a:endParaRPr lang="en-IN" sz="2000" dirty="0">
              <a:solidFill>
                <a:schemeClr val="tx1"/>
              </a:solidFill>
              <a:latin typeface="Teko Medium"/>
              <a:cs typeface="Teko Medium"/>
            </a:endParaRPr>
          </a:p>
          <a:p>
            <a:pPr algn="ctr"/>
            <a:endParaRPr lang="en-IN" sz="2000" dirty="0">
              <a:solidFill>
                <a:schemeClr val="tx1"/>
              </a:solidFill>
              <a:latin typeface="Teko Medium"/>
              <a:cs typeface="Teko Medium"/>
            </a:endParaRPr>
          </a:p>
        </p:txBody>
      </p:sp>
      <p:cxnSp>
        <p:nvCxnSpPr>
          <p:cNvPr id="46" name="Straight Arrow Connector 45">
            <a:extLst>
              <a:ext uri="{FF2B5EF4-FFF2-40B4-BE49-F238E27FC236}">
                <a16:creationId xmlns:a16="http://schemas.microsoft.com/office/drawing/2014/main" id="{A7B58B74-156D-497E-988C-96ED8632D814}"/>
              </a:ext>
            </a:extLst>
          </p:cNvPr>
          <p:cNvCxnSpPr>
            <a:cxnSpLocks/>
          </p:cNvCxnSpPr>
          <p:nvPr/>
        </p:nvCxnSpPr>
        <p:spPr>
          <a:xfrm flipH="1">
            <a:off x="10376938" y="6560593"/>
            <a:ext cx="801281" cy="0"/>
          </a:xfrm>
          <a:prstGeom prst="straightConnector1">
            <a:avLst/>
          </a:prstGeom>
          <a:ln w="38100">
            <a:solidFill>
              <a:schemeClr val="bg1"/>
            </a:solidFill>
            <a:tailEnd type="triangle"/>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419B46A6-7E83-4EF6-A7E7-F5261FE94810}"/>
              </a:ext>
            </a:extLst>
          </p:cNvPr>
          <p:cNvSpPr/>
          <p:nvPr/>
        </p:nvSpPr>
        <p:spPr>
          <a:xfrm>
            <a:off x="7565346" y="5748839"/>
            <a:ext cx="2824884" cy="1623509"/>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Treatment Suggestion</a:t>
            </a:r>
          </a:p>
          <a:p>
            <a:pPr algn="ctr"/>
            <a:endParaRPr lang="en-IN" sz="2400" dirty="0">
              <a:solidFill>
                <a:schemeClr val="tx1"/>
              </a:solidFill>
              <a:latin typeface="Teko Medium"/>
              <a:cs typeface="Teko Medium"/>
            </a:endParaRPr>
          </a:p>
          <a:p>
            <a:pPr algn="ctr"/>
            <a:endParaRPr lang="en-IN" sz="2000" dirty="0">
              <a:solidFill>
                <a:schemeClr val="tx1"/>
              </a:solidFill>
              <a:latin typeface="Teko Medium"/>
              <a:cs typeface="Teko Medium"/>
            </a:endParaRPr>
          </a:p>
        </p:txBody>
      </p:sp>
      <p:cxnSp>
        <p:nvCxnSpPr>
          <p:cNvPr id="57" name="Straight Arrow Connector 56">
            <a:extLst>
              <a:ext uri="{FF2B5EF4-FFF2-40B4-BE49-F238E27FC236}">
                <a16:creationId xmlns:a16="http://schemas.microsoft.com/office/drawing/2014/main" id="{F66E8A15-BE68-448F-AF36-10036D7EC2C8}"/>
              </a:ext>
            </a:extLst>
          </p:cNvPr>
          <p:cNvCxnSpPr>
            <a:cxnSpLocks/>
          </p:cNvCxnSpPr>
          <p:nvPr/>
        </p:nvCxnSpPr>
        <p:spPr>
          <a:xfrm flipH="1">
            <a:off x="6802837" y="6581746"/>
            <a:ext cx="987041" cy="0"/>
          </a:xfrm>
          <a:prstGeom prst="straightConnector1">
            <a:avLst/>
          </a:prstGeom>
          <a:ln w="38100">
            <a:solidFill>
              <a:schemeClr val="bg1"/>
            </a:solidFill>
            <a:tailEnd type="triangle"/>
          </a:ln>
        </p:spPr>
        <p:style>
          <a:lnRef idx="1">
            <a:schemeClr val="accent2"/>
          </a:lnRef>
          <a:fillRef idx="0">
            <a:schemeClr val="accent2"/>
          </a:fillRef>
          <a:effectRef idx="0">
            <a:schemeClr val="accent2"/>
          </a:effectRef>
          <a:fontRef idx="minor">
            <a:schemeClr val="tx1"/>
          </a:fontRef>
        </p:style>
      </p:cxnSp>
      <p:pic>
        <p:nvPicPr>
          <p:cNvPr id="27" name="Picture 26" descr="A black and white icon of a clipboard with a magnifying glass and a brain&#10;&#10;Description automatically generated">
            <a:extLst>
              <a:ext uri="{FF2B5EF4-FFF2-40B4-BE49-F238E27FC236}">
                <a16:creationId xmlns:a16="http://schemas.microsoft.com/office/drawing/2014/main" id="{76D78EC0-E3B8-40CC-9AC8-7C057C8E45CB}"/>
              </a:ext>
            </a:extLst>
          </p:cNvPr>
          <p:cNvPicPr>
            <a:picLocks noChangeAspect="1"/>
          </p:cNvPicPr>
          <p:nvPr/>
        </p:nvPicPr>
        <p:blipFill rotWithShape="1">
          <a:blip r:embed="rId6"/>
          <a:srcRect l="5974" t="7159" r="6754" b="6251"/>
          <a:stretch/>
        </p:blipFill>
        <p:spPr>
          <a:xfrm>
            <a:off x="8581513" y="6606329"/>
            <a:ext cx="792547" cy="766019"/>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EDAB07BF-2870-4D6D-BA5A-678911D799B1}"/>
              </a:ext>
            </a:extLst>
          </p:cNvPr>
          <p:cNvPicPr>
            <a:picLocks noChangeAspect="1"/>
          </p:cNvPicPr>
          <p:nvPr/>
        </p:nvPicPr>
        <p:blipFill>
          <a:blip r:embed="rId7"/>
          <a:stretch>
            <a:fillRect/>
          </a:stretch>
        </p:blipFill>
        <p:spPr>
          <a:xfrm>
            <a:off x="5256602" y="6685739"/>
            <a:ext cx="571517" cy="571517"/>
          </a:xfrm>
          <a:prstGeom prst="rect">
            <a:avLst/>
          </a:prstGeom>
        </p:spPr>
      </p:pic>
      <p:sp>
        <p:nvSpPr>
          <p:cNvPr id="66" name="Rectangle 65">
            <a:extLst>
              <a:ext uri="{FF2B5EF4-FFF2-40B4-BE49-F238E27FC236}">
                <a16:creationId xmlns:a16="http://schemas.microsoft.com/office/drawing/2014/main" id="{9C7F94B4-ED39-492C-B27C-8D009860ABAB}"/>
              </a:ext>
            </a:extLst>
          </p:cNvPr>
          <p:cNvSpPr/>
          <p:nvPr/>
        </p:nvSpPr>
        <p:spPr>
          <a:xfrm>
            <a:off x="4295773" y="3381561"/>
            <a:ext cx="2494872" cy="1622307"/>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Data Collection</a:t>
            </a:r>
          </a:p>
          <a:p>
            <a:pPr algn="ctr"/>
            <a:endParaRPr lang="en-IN" sz="2000" dirty="0">
              <a:solidFill>
                <a:schemeClr val="tx1"/>
              </a:solidFill>
              <a:latin typeface="Teko Medium"/>
              <a:cs typeface="Teko Medium"/>
            </a:endParaRPr>
          </a:p>
          <a:p>
            <a:pPr algn="ctr"/>
            <a:endParaRPr lang="en-IN" sz="2000" dirty="0">
              <a:solidFill>
                <a:schemeClr val="tx1"/>
              </a:solidFill>
              <a:latin typeface="Teko Medium"/>
              <a:cs typeface="Teko Medium"/>
            </a:endParaRPr>
          </a:p>
        </p:txBody>
      </p:sp>
      <p:cxnSp>
        <p:nvCxnSpPr>
          <p:cNvPr id="67" name="Straight Arrow Connector 66">
            <a:extLst>
              <a:ext uri="{FF2B5EF4-FFF2-40B4-BE49-F238E27FC236}">
                <a16:creationId xmlns:a16="http://schemas.microsoft.com/office/drawing/2014/main" id="{3D580D7E-8B1A-4EA6-8CE2-BEC9C8553AE3}"/>
              </a:ext>
            </a:extLst>
          </p:cNvPr>
          <p:cNvCxnSpPr>
            <a:cxnSpLocks/>
          </p:cNvCxnSpPr>
          <p:nvPr/>
        </p:nvCxnSpPr>
        <p:spPr>
          <a:xfrm>
            <a:off x="6790646" y="4092758"/>
            <a:ext cx="774700" cy="0"/>
          </a:xfrm>
          <a:prstGeom prst="straightConnector1">
            <a:avLst/>
          </a:prstGeom>
          <a:ln w="38100">
            <a:solidFill>
              <a:schemeClr val="bg1"/>
            </a:solidFill>
            <a:tailEnd type="triangle"/>
          </a:ln>
        </p:spPr>
        <p:style>
          <a:lnRef idx="1">
            <a:schemeClr val="accent2"/>
          </a:lnRef>
          <a:fillRef idx="0">
            <a:schemeClr val="accent2"/>
          </a:fillRef>
          <a:effectRef idx="0">
            <a:schemeClr val="accent2"/>
          </a:effectRef>
          <a:fontRef idx="minor">
            <a:schemeClr val="tx1"/>
          </a:fontRef>
        </p:style>
      </p:cxnSp>
      <p:pic>
        <p:nvPicPr>
          <p:cNvPr id="68" name="Picture 67" descr="A black background with a black square&#10;&#10;Description automatically generated with medium confidence">
            <a:extLst>
              <a:ext uri="{FF2B5EF4-FFF2-40B4-BE49-F238E27FC236}">
                <a16:creationId xmlns:a16="http://schemas.microsoft.com/office/drawing/2014/main" id="{DC061898-F76D-42C8-BF4D-0227685DC804}"/>
              </a:ext>
            </a:extLst>
          </p:cNvPr>
          <p:cNvPicPr>
            <a:picLocks noChangeAspect="1"/>
          </p:cNvPicPr>
          <p:nvPr/>
        </p:nvPicPr>
        <p:blipFill>
          <a:blip r:embed="rId8"/>
          <a:stretch>
            <a:fillRect/>
          </a:stretch>
        </p:blipFill>
        <p:spPr>
          <a:xfrm>
            <a:off x="5235745" y="4153265"/>
            <a:ext cx="614931" cy="614931"/>
          </a:xfrm>
          <a:prstGeom prst="rect">
            <a:avLst/>
          </a:prstGeom>
        </p:spPr>
      </p:pic>
      <p:cxnSp>
        <p:nvCxnSpPr>
          <p:cNvPr id="69" name="Straight Arrow Connector 68">
            <a:extLst>
              <a:ext uri="{FF2B5EF4-FFF2-40B4-BE49-F238E27FC236}">
                <a16:creationId xmlns:a16="http://schemas.microsoft.com/office/drawing/2014/main" id="{FB54080C-D626-4E7D-96E4-E31882B9F899}"/>
              </a:ext>
            </a:extLst>
          </p:cNvPr>
          <p:cNvCxnSpPr>
            <a:cxnSpLocks/>
          </p:cNvCxnSpPr>
          <p:nvPr/>
        </p:nvCxnSpPr>
        <p:spPr>
          <a:xfrm>
            <a:off x="10390229" y="4153265"/>
            <a:ext cx="774700" cy="0"/>
          </a:xfrm>
          <a:prstGeom prst="straightConnector1">
            <a:avLst/>
          </a:prstGeom>
          <a:ln w="38100">
            <a:solidFill>
              <a:schemeClr val="bg1"/>
            </a:solidFill>
            <a:tailEnd type="triangle"/>
          </a:ln>
        </p:spPr>
        <p:style>
          <a:lnRef idx="1">
            <a:schemeClr val="accent2"/>
          </a:lnRef>
          <a:fillRef idx="0">
            <a:schemeClr val="accent2"/>
          </a:fillRef>
          <a:effectRef idx="0">
            <a:schemeClr val="accent2"/>
          </a:effectRef>
          <a:fontRef idx="minor">
            <a:schemeClr val="tx1"/>
          </a:fontRef>
        </p:style>
      </p:cxnSp>
      <p:sp>
        <p:nvSpPr>
          <p:cNvPr id="70" name="Rectangle 69">
            <a:extLst>
              <a:ext uri="{FF2B5EF4-FFF2-40B4-BE49-F238E27FC236}">
                <a16:creationId xmlns:a16="http://schemas.microsoft.com/office/drawing/2014/main" id="{32751A12-4EB5-4C2B-A1CC-B6D22DFE2F1C}"/>
              </a:ext>
            </a:extLst>
          </p:cNvPr>
          <p:cNvSpPr/>
          <p:nvPr/>
        </p:nvSpPr>
        <p:spPr>
          <a:xfrm>
            <a:off x="11164928" y="3413223"/>
            <a:ext cx="2439657" cy="1446549"/>
          </a:xfrm>
          <a:prstGeom prst="rect">
            <a:avLst/>
          </a:prstGeom>
          <a:ln>
            <a:solidFill>
              <a:schemeClr val="bg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solidFill>
                  <a:schemeClr val="tx1"/>
                </a:solidFill>
                <a:latin typeface="Teko Medium"/>
                <a:cs typeface="Teko Medium"/>
              </a:rPr>
              <a:t>Model Training</a:t>
            </a:r>
            <a:endParaRPr lang="en-IN" sz="2000" dirty="0">
              <a:solidFill>
                <a:schemeClr val="tx1"/>
              </a:solidFill>
              <a:latin typeface="Teko Medium"/>
              <a:cs typeface="Teko Medium"/>
            </a:endParaRPr>
          </a:p>
          <a:p>
            <a:pPr algn="ctr"/>
            <a:endParaRPr lang="en-IN" sz="2000" dirty="0">
              <a:solidFill>
                <a:schemeClr val="tx1"/>
              </a:solidFill>
              <a:latin typeface="Teko Medium"/>
              <a:cs typeface="Teko Medium"/>
            </a:endParaRPr>
          </a:p>
        </p:txBody>
      </p:sp>
      <p:pic>
        <p:nvPicPr>
          <p:cNvPr id="71" name="Picture 70" descr="&#10;&#10;">
            <a:extLst>
              <a:ext uri="{FF2B5EF4-FFF2-40B4-BE49-F238E27FC236}">
                <a16:creationId xmlns:a16="http://schemas.microsoft.com/office/drawing/2014/main" id="{773D3221-6F20-404C-AA40-B1F7E312C17B}"/>
              </a:ext>
              <a:ext uri="{C183D7F6-B498-43B3-948B-1728B52AA6E4}">
                <adec:decorative xmlns:adec="http://schemas.microsoft.com/office/drawing/2017/decorative" val="0"/>
              </a:ext>
            </a:extLst>
          </p:cNvPr>
          <p:cNvPicPr>
            <a:picLocks noChangeAspect="1"/>
          </p:cNvPicPr>
          <p:nvPr/>
        </p:nvPicPr>
        <p:blipFill>
          <a:blip r:embed="rId9"/>
          <a:stretch>
            <a:fillRect/>
          </a:stretch>
        </p:blipFill>
        <p:spPr>
          <a:xfrm>
            <a:off x="12096773" y="4149052"/>
            <a:ext cx="589258" cy="592837"/>
          </a:xfrm>
          <a:prstGeom prst="rect">
            <a:avLst/>
          </a:prstGeom>
        </p:spPr>
      </p:pic>
      <p:cxnSp>
        <p:nvCxnSpPr>
          <p:cNvPr id="77" name="Straight Arrow Connector 76">
            <a:extLst>
              <a:ext uri="{FF2B5EF4-FFF2-40B4-BE49-F238E27FC236}">
                <a16:creationId xmlns:a16="http://schemas.microsoft.com/office/drawing/2014/main" id="{CCA19B16-FB65-4757-A7CC-54F7E4EE534C}"/>
              </a:ext>
            </a:extLst>
          </p:cNvPr>
          <p:cNvCxnSpPr>
            <a:cxnSpLocks/>
            <a:endCxn id="31" idx="0"/>
          </p:cNvCxnSpPr>
          <p:nvPr/>
        </p:nvCxnSpPr>
        <p:spPr>
          <a:xfrm>
            <a:off x="12391402" y="4859772"/>
            <a:ext cx="0" cy="959362"/>
          </a:xfrm>
          <a:prstGeom prst="straightConnector1">
            <a:avLst/>
          </a:prstGeom>
          <a:ln w="38100">
            <a:solidFill>
              <a:schemeClr val="bg1"/>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5E02-632E-444E-9A6C-DD942A32E38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05CC1B1-7CA2-4E2C-B1F1-28DF7DEC955E}"/>
              </a:ext>
            </a:extLst>
          </p:cNvPr>
          <p:cNvSpPr>
            <a:spLocks noGrp="1"/>
          </p:cNvSpPr>
          <p:nvPr>
            <p:ph type="subTitle" idx="1"/>
          </p:nvPr>
        </p:nvSpPr>
        <p:spPr/>
        <p:txBody>
          <a:bodyPr/>
          <a:lstStyle/>
          <a:p>
            <a:endParaRPr lang="en-IN"/>
          </a:p>
        </p:txBody>
      </p:sp>
      <p:pic>
        <p:nvPicPr>
          <p:cNvPr id="4" name="Google Shape;110;p14">
            <a:extLst>
              <a:ext uri="{FF2B5EF4-FFF2-40B4-BE49-F238E27FC236}">
                <a16:creationId xmlns:a16="http://schemas.microsoft.com/office/drawing/2014/main" id="{DB0A3677-7DD5-4D31-A18A-A7AA6D4D1B2C}"/>
              </a:ext>
            </a:extLst>
          </p:cNvPr>
          <p:cNvPicPr preferRelativeResize="0"/>
          <p:nvPr/>
        </p:nvPicPr>
        <p:blipFill rotWithShape="1">
          <a:blip r:embed="rId2">
            <a:alphaModFix/>
          </a:blip>
          <a:srcRect t="7812" b="7811"/>
          <a:stretch/>
        </p:blipFill>
        <p:spPr>
          <a:xfrm>
            <a:off x="0" y="0"/>
            <a:ext cx="18288000" cy="10287000"/>
          </a:xfrm>
          <a:prstGeom prst="rect">
            <a:avLst/>
          </a:prstGeom>
          <a:noFill/>
          <a:ln>
            <a:noFill/>
          </a:ln>
        </p:spPr>
      </p:pic>
      <p:sp>
        <p:nvSpPr>
          <p:cNvPr id="5" name="Google Shape;129;p14">
            <a:extLst>
              <a:ext uri="{FF2B5EF4-FFF2-40B4-BE49-F238E27FC236}">
                <a16:creationId xmlns:a16="http://schemas.microsoft.com/office/drawing/2014/main" id="{793900D1-F4EC-42F8-8F41-E3811047A1CF}"/>
              </a:ext>
            </a:extLst>
          </p:cNvPr>
          <p:cNvSpPr txBox="1"/>
          <p:nvPr/>
        </p:nvSpPr>
        <p:spPr>
          <a:xfrm>
            <a:off x="678000" y="3886200"/>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Status of Phase - I</a:t>
            </a:r>
            <a:endParaRPr sz="9600" dirty="0">
              <a:solidFill>
                <a:schemeClr val="lt1"/>
              </a:solidFill>
              <a:latin typeface="Aharoni" panose="02010803020104030203" pitchFamily="2" charset="-79"/>
              <a:cs typeface="Aharoni" panose="02010803020104030203" pitchFamily="2" charset="-79"/>
            </a:endParaRPr>
          </a:p>
        </p:txBody>
      </p:sp>
      <p:cxnSp>
        <p:nvCxnSpPr>
          <p:cNvPr id="6" name="Google Shape;136;p14">
            <a:extLst>
              <a:ext uri="{FF2B5EF4-FFF2-40B4-BE49-F238E27FC236}">
                <a16:creationId xmlns:a16="http://schemas.microsoft.com/office/drawing/2014/main" id="{A9D637D0-227F-48C2-A90B-0DDD5B03C3ED}"/>
              </a:ext>
            </a:extLst>
          </p:cNvPr>
          <p:cNvCxnSpPr>
            <a:cxnSpLocks/>
          </p:cNvCxnSpPr>
          <p:nvPr/>
        </p:nvCxnSpPr>
        <p:spPr>
          <a:xfrm flipV="1">
            <a:off x="3466115" y="5658993"/>
            <a:ext cx="11355770" cy="2880"/>
          </a:xfrm>
          <a:prstGeom prst="straightConnector1">
            <a:avLst/>
          </a:prstGeom>
          <a:noFill/>
          <a:ln w="57150" cap="flat" cmpd="sng">
            <a:solidFill>
              <a:srgbClr val="60B3DD"/>
            </a:solidFill>
            <a:prstDash val="solid"/>
            <a:round/>
            <a:headEnd type="none" w="sm" len="sm"/>
            <a:tailEnd type="none" w="sm" len="sm"/>
          </a:ln>
        </p:spPr>
      </p:cxnSp>
    </p:spTree>
    <p:extLst>
      <p:ext uri="{BB962C8B-B14F-4D97-AF65-F5344CB8AC3E}">
        <p14:creationId xmlns:p14="http://schemas.microsoft.com/office/powerpoint/2010/main" val="877661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163764" y="20403"/>
            <a:ext cx="18451763" cy="10266597"/>
          </a:xfrm>
          <a:prstGeom prst="rect">
            <a:avLst/>
          </a:prstGeom>
          <a:noFill/>
          <a:ln>
            <a:noFill/>
          </a:ln>
        </p:spPr>
      </p:pic>
      <p:sp>
        <p:nvSpPr>
          <p:cNvPr id="197" name="Google Shape;197;p19"/>
          <p:cNvSpPr/>
          <p:nvPr/>
        </p:nvSpPr>
        <p:spPr>
          <a:xfrm>
            <a:off x="7284182" y="1045414"/>
            <a:ext cx="10197141" cy="841024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19"/>
          <p:cNvPicPr preferRelativeResize="0"/>
          <p:nvPr/>
        </p:nvPicPr>
        <p:blipFill rotWithShape="1">
          <a:blip r:embed="rId4">
            <a:alphaModFix/>
          </a:blip>
          <a:srcRect l="16218" r="16218"/>
          <a:stretch/>
        </p:blipFill>
        <p:spPr>
          <a:xfrm>
            <a:off x="7286171" y="1045030"/>
            <a:ext cx="9973129" cy="8213278"/>
          </a:xfrm>
          <a:prstGeom prst="rect">
            <a:avLst/>
          </a:prstGeom>
          <a:noFill/>
          <a:ln>
            <a:noFill/>
          </a:ln>
        </p:spPr>
      </p:pic>
      <p:sp>
        <p:nvSpPr>
          <p:cNvPr id="199" name="Google Shape;199;p19"/>
          <p:cNvSpPr txBox="1"/>
          <p:nvPr/>
        </p:nvSpPr>
        <p:spPr>
          <a:xfrm>
            <a:off x="987651" y="7639765"/>
            <a:ext cx="4625174" cy="8366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FFFFFF"/>
                </a:solidFill>
                <a:latin typeface="Teko Medium"/>
                <a:ea typeface="Teko Medium"/>
                <a:cs typeface="Teko Medium"/>
                <a:sym typeface="Teko Medium"/>
              </a:rPr>
              <a:t>WHAT WE DO? </a:t>
            </a:r>
            <a:endParaRPr/>
          </a:p>
        </p:txBody>
      </p:sp>
      <p:sp>
        <p:nvSpPr>
          <p:cNvPr id="200" name="Google Shape;200;p19"/>
          <p:cNvSpPr txBox="1"/>
          <p:nvPr/>
        </p:nvSpPr>
        <p:spPr>
          <a:xfrm>
            <a:off x="987651" y="4334399"/>
            <a:ext cx="4625174" cy="8366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FFFFFF"/>
                </a:solidFill>
                <a:latin typeface="Teko Medium"/>
                <a:ea typeface="Teko Medium"/>
                <a:cs typeface="Teko Medium"/>
                <a:sym typeface="Teko Medium"/>
              </a:rPr>
              <a:t>WHO WE ARE?</a:t>
            </a:r>
            <a:endParaRPr/>
          </a:p>
        </p:txBody>
      </p:sp>
      <p:sp>
        <p:nvSpPr>
          <p:cNvPr id="201" name="Google Shape;201;p19"/>
          <p:cNvSpPr txBox="1"/>
          <p:nvPr/>
        </p:nvSpPr>
        <p:spPr>
          <a:xfrm>
            <a:off x="987651" y="5337724"/>
            <a:ext cx="4625174" cy="104075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FFF"/>
                </a:solidFill>
                <a:latin typeface="Montserrat"/>
                <a:ea typeface="Montserrat"/>
                <a:cs typeface="Montserrat"/>
                <a:sym typeface="Montserrat"/>
              </a:rPr>
              <a:t>Briefly elaborate on what you want to discuss. </a:t>
            </a:r>
            <a:endParaRPr/>
          </a:p>
        </p:txBody>
      </p:sp>
      <p:sp>
        <p:nvSpPr>
          <p:cNvPr id="202" name="Google Shape;202;p19"/>
          <p:cNvSpPr txBox="1"/>
          <p:nvPr/>
        </p:nvSpPr>
        <p:spPr>
          <a:xfrm>
            <a:off x="987651" y="8530102"/>
            <a:ext cx="4625174" cy="104075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FFF"/>
                </a:solidFill>
                <a:latin typeface="Montserrat"/>
                <a:ea typeface="Montserrat"/>
                <a:cs typeface="Montserrat"/>
                <a:sym typeface="Montserrat"/>
              </a:rPr>
              <a:t>Briefly elaborate on what you want to discuss. </a:t>
            </a:r>
            <a:endParaRPr/>
          </a:p>
        </p:txBody>
      </p:sp>
      <p:cxnSp>
        <p:nvCxnSpPr>
          <p:cNvPr id="203" name="Google Shape;203;p19"/>
          <p:cNvCxnSpPr>
            <a:cxnSpLocks/>
          </p:cNvCxnSpPr>
          <p:nvPr/>
        </p:nvCxnSpPr>
        <p:spPr>
          <a:xfrm>
            <a:off x="965060" y="5085902"/>
            <a:ext cx="7178378" cy="29023"/>
          </a:xfrm>
          <a:prstGeom prst="straightConnector1">
            <a:avLst/>
          </a:prstGeom>
          <a:noFill/>
          <a:ln w="57150" cap="flat" cmpd="sng">
            <a:solidFill>
              <a:srgbClr val="41B8D5"/>
            </a:solidFill>
            <a:prstDash val="solid"/>
            <a:round/>
            <a:headEnd type="none" w="sm" len="sm"/>
            <a:tailEnd type="none" w="sm" len="sm"/>
          </a:ln>
        </p:spPr>
      </p:cxnSp>
      <p:cxnSp>
        <p:nvCxnSpPr>
          <p:cNvPr id="204" name="Google Shape;204;p19"/>
          <p:cNvCxnSpPr>
            <a:cxnSpLocks/>
          </p:cNvCxnSpPr>
          <p:nvPr/>
        </p:nvCxnSpPr>
        <p:spPr>
          <a:xfrm>
            <a:off x="965060" y="8281916"/>
            <a:ext cx="7178378" cy="29023"/>
          </a:xfrm>
          <a:prstGeom prst="straightConnector1">
            <a:avLst/>
          </a:prstGeom>
          <a:noFill/>
          <a:ln w="57150" cap="flat" cmpd="sng">
            <a:solidFill>
              <a:srgbClr val="41B8D5"/>
            </a:solidFill>
            <a:prstDash val="solid"/>
            <a:round/>
            <a:headEnd type="none" w="sm" len="sm"/>
            <a:tailEnd type="none" w="sm" len="sm"/>
          </a:ln>
        </p:spPr>
      </p:cxnSp>
      <p:pic>
        <p:nvPicPr>
          <p:cNvPr id="12" name="Google Shape;155;p16">
            <a:extLst>
              <a:ext uri="{FF2B5EF4-FFF2-40B4-BE49-F238E27FC236}">
                <a16:creationId xmlns:a16="http://schemas.microsoft.com/office/drawing/2014/main" id="{ED18583F-467E-445C-A2BF-B4F20EC663E1}"/>
              </a:ext>
            </a:extLst>
          </p:cNvPr>
          <p:cNvPicPr preferRelativeResize="0"/>
          <p:nvPr/>
        </p:nvPicPr>
        <p:blipFill rotWithShape="1">
          <a:blip r:embed="rId5">
            <a:alphaModFix/>
          </a:blip>
          <a:srcRect l="12478" t="26153"/>
          <a:stretch/>
        </p:blipFill>
        <p:spPr>
          <a:xfrm>
            <a:off x="-163764" y="20403"/>
            <a:ext cx="18451763" cy="10266597"/>
          </a:xfrm>
          <a:prstGeom prst="rect">
            <a:avLst/>
          </a:prstGeom>
          <a:noFill/>
          <a:ln>
            <a:noFill/>
          </a:ln>
        </p:spPr>
      </p:pic>
      <p:sp>
        <p:nvSpPr>
          <p:cNvPr id="13" name="Google Shape;157;p16">
            <a:extLst>
              <a:ext uri="{FF2B5EF4-FFF2-40B4-BE49-F238E27FC236}">
                <a16:creationId xmlns:a16="http://schemas.microsoft.com/office/drawing/2014/main" id="{4EB899DC-9476-4152-96B8-99F7EC84AA5C}"/>
              </a:ext>
            </a:extLst>
          </p:cNvPr>
          <p:cNvSpPr txBox="1"/>
          <p:nvPr/>
        </p:nvSpPr>
        <p:spPr>
          <a:xfrm>
            <a:off x="10179376" y="3669099"/>
            <a:ext cx="7079835" cy="2798453"/>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3"/>
              </a:lnSpc>
              <a:spcBef>
                <a:spcPts val="0"/>
              </a:spcBef>
              <a:spcAft>
                <a:spcPts val="0"/>
              </a:spcAft>
              <a:buNone/>
            </a:pPr>
            <a:r>
              <a:rPr lang="en-US" sz="15052" b="0" i="0" u="none" strike="noStrike" cap="none">
                <a:solidFill>
                  <a:schemeClr val="lt1"/>
                </a:solidFill>
                <a:latin typeface="Teko Medium"/>
                <a:ea typeface="Teko Medium"/>
                <a:cs typeface="Teko Medium"/>
                <a:sym typeface="Teko Medium"/>
              </a:rPr>
              <a:t>ABOUT US</a:t>
            </a:r>
            <a:endParaRPr/>
          </a:p>
        </p:txBody>
      </p:sp>
      <p:cxnSp>
        <p:nvCxnSpPr>
          <p:cNvPr id="14" name="Google Shape;158;p16">
            <a:extLst>
              <a:ext uri="{FF2B5EF4-FFF2-40B4-BE49-F238E27FC236}">
                <a16:creationId xmlns:a16="http://schemas.microsoft.com/office/drawing/2014/main" id="{88144591-DEB4-4A65-9A3E-9F20F2E7AC1D}"/>
              </a:ext>
            </a:extLst>
          </p:cNvPr>
          <p:cNvCxnSpPr>
            <a:cxnSpLocks/>
          </p:cNvCxnSpPr>
          <p:nvPr/>
        </p:nvCxnSpPr>
        <p:spPr>
          <a:xfrm>
            <a:off x="-91716" y="4755338"/>
            <a:ext cx="10333927" cy="196"/>
          </a:xfrm>
          <a:prstGeom prst="straightConnector1">
            <a:avLst/>
          </a:prstGeom>
          <a:noFill/>
          <a:ln w="57150" cap="flat" cmpd="sng">
            <a:solidFill>
              <a:srgbClr val="41B8D5"/>
            </a:solidFill>
            <a:prstDash val="solid"/>
            <a:round/>
            <a:headEnd type="none" w="sm" len="sm"/>
            <a:tailEnd type="none" w="sm" len="sm"/>
          </a:ln>
        </p:spPr>
      </p:cxnSp>
      <p:sp>
        <p:nvSpPr>
          <p:cNvPr id="15" name="Google Shape;159;p16">
            <a:extLst>
              <a:ext uri="{FF2B5EF4-FFF2-40B4-BE49-F238E27FC236}">
                <a16:creationId xmlns:a16="http://schemas.microsoft.com/office/drawing/2014/main" id="{C59C7730-EF64-42EB-A670-15DC3527D828}"/>
              </a:ext>
            </a:extLst>
          </p:cNvPr>
          <p:cNvSpPr txBox="1"/>
          <p:nvPr/>
        </p:nvSpPr>
        <p:spPr>
          <a:xfrm>
            <a:off x="9336597" y="5920050"/>
            <a:ext cx="7922703" cy="181270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4500" b="0" i="0" u="none" strike="noStrike" cap="none">
                <a:solidFill>
                  <a:srgbClr val="FFFFFF"/>
                </a:solidFill>
                <a:latin typeface="Montserrat"/>
                <a:ea typeface="Montserrat"/>
                <a:cs typeface="Montserrat"/>
                <a:sym typeface="Montserrat"/>
              </a:rPr>
              <a:t>Elaborate on what you want to discuss. </a:t>
            </a:r>
            <a:endParaRPr/>
          </a:p>
        </p:txBody>
      </p:sp>
      <p:pic>
        <p:nvPicPr>
          <p:cNvPr id="16" name="Google Shape;141;p15">
            <a:extLst>
              <a:ext uri="{FF2B5EF4-FFF2-40B4-BE49-F238E27FC236}">
                <a16:creationId xmlns:a16="http://schemas.microsoft.com/office/drawing/2014/main" id="{759B896D-3717-4A41-81C2-903C3CB582B1}"/>
              </a:ext>
            </a:extLst>
          </p:cNvPr>
          <p:cNvPicPr preferRelativeResize="0"/>
          <p:nvPr/>
        </p:nvPicPr>
        <p:blipFill rotWithShape="1">
          <a:blip r:embed="rId6">
            <a:alphaModFix/>
          </a:blip>
          <a:srcRect t="7825" b="7824"/>
          <a:stretch/>
        </p:blipFill>
        <p:spPr>
          <a:xfrm>
            <a:off x="-163764" y="0"/>
            <a:ext cx="18451763" cy="10287000"/>
          </a:xfrm>
          <a:prstGeom prst="rect">
            <a:avLst/>
          </a:prstGeom>
          <a:noFill/>
          <a:ln>
            <a:noFill/>
          </a:ln>
        </p:spPr>
      </p:pic>
      <p:sp>
        <p:nvSpPr>
          <p:cNvPr id="17" name="Google Shape;150;p15">
            <a:extLst>
              <a:ext uri="{FF2B5EF4-FFF2-40B4-BE49-F238E27FC236}">
                <a16:creationId xmlns:a16="http://schemas.microsoft.com/office/drawing/2014/main" id="{86409594-A8CA-4BF8-94DE-530A3AF41D88}"/>
              </a:ext>
            </a:extLst>
          </p:cNvPr>
          <p:cNvSpPr/>
          <p:nvPr/>
        </p:nvSpPr>
        <p:spPr>
          <a:xfrm>
            <a:off x="9049980" y="4683665"/>
            <a:ext cx="186385" cy="9214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6E289809-4D02-4AB3-8A51-87761E39C5FD}"/>
              </a:ext>
            </a:extLst>
          </p:cNvPr>
          <p:cNvSpPr txBox="1"/>
          <p:nvPr/>
        </p:nvSpPr>
        <p:spPr>
          <a:xfrm>
            <a:off x="2625916" y="3965574"/>
            <a:ext cx="12583604" cy="3970318"/>
          </a:xfrm>
          <a:prstGeom prst="rect">
            <a:avLst/>
          </a:prstGeom>
          <a:noFill/>
        </p:spPr>
        <p:txBody>
          <a:bodyPr wrap="square" rtlCol="0">
            <a:spAutoFit/>
          </a:bodyPr>
          <a:lstStyle/>
          <a:p>
            <a:pPr marL="571500" indent="-571500">
              <a:buClr>
                <a:schemeClr val="bg1"/>
              </a:buClr>
              <a:buFont typeface="Arial" panose="020B0604020202020204" pitchFamily="34" charset="0"/>
              <a:buChar char="•"/>
            </a:pPr>
            <a:r>
              <a:rPr lang="en-IN" sz="3600" dirty="0">
                <a:solidFill>
                  <a:schemeClr val="lt1"/>
                </a:solidFill>
                <a:latin typeface="Aharoni" panose="02010803020104030203" pitchFamily="2" charset="-79"/>
                <a:cs typeface="Aharoni" panose="02010803020104030203" pitchFamily="2" charset="-79"/>
              </a:rPr>
              <a:t>Dataset Used – Parkinson Disease Dataset</a:t>
            </a:r>
          </a:p>
          <a:p>
            <a:pPr>
              <a:buClr>
                <a:schemeClr val="bg1"/>
              </a:buClr>
            </a:pPr>
            <a:endParaRPr lang="en-IN" sz="3600" dirty="0">
              <a:solidFill>
                <a:schemeClr val="lt1"/>
              </a:solidFill>
              <a:latin typeface="Aharoni" panose="02010803020104030203" pitchFamily="2" charset="-79"/>
              <a:cs typeface="Aharoni" panose="02010803020104030203" pitchFamily="2" charset="-79"/>
            </a:endParaRPr>
          </a:p>
          <a:p>
            <a:pPr marL="571500" indent="-571500">
              <a:buClr>
                <a:schemeClr val="bg1"/>
              </a:buClr>
              <a:buFont typeface="Arial" panose="020B0604020202020204" pitchFamily="34" charset="0"/>
              <a:buChar char="•"/>
            </a:pPr>
            <a:r>
              <a:rPr lang="en-IN" sz="3600" dirty="0">
                <a:solidFill>
                  <a:schemeClr val="lt1"/>
                </a:solidFill>
                <a:latin typeface="Aharoni" panose="02010803020104030203" pitchFamily="2" charset="-79"/>
                <a:cs typeface="Aharoni" panose="02010803020104030203" pitchFamily="2" charset="-79"/>
              </a:rPr>
              <a:t>Dataset Source - UCI Machine Learning Repository</a:t>
            </a:r>
          </a:p>
          <a:p>
            <a:pPr>
              <a:buClr>
                <a:schemeClr val="bg1"/>
              </a:buClr>
            </a:pPr>
            <a:endParaRPr lang="en-IN" sz="3600" dirty="0">
              <a:solidFill>
                <a:schemeClr val="lt1"/>
              </a:solidFill>
              <a:latin typeface="Aharoni" panose="02010803020104030203" pitchFamily="2" charset="-79"/>
              <a:cs typeface="Aharoni" panose="02010803020104030203" pitchFamily="2" charset="-79"/>
            </a:endParaRPr>
          </a:p>
          <a:p>
            <a:pPr marL="571500" indent="-571500">
              <a:buClr>
                <a:schemeClr val="bg1"/>
              </a:buClr>
              <a:buFont typeface="Arial" panose="020B0604020202020204" pitchFamily="34" charset="0"/>
              <a:buChar char="•"/>
            </a:pPr>
            <a:r>
              <a:rPr lang="en-IN" sz="3600" dirty="0">
                <a:solidFill>
                  <a:schemeClr val="lt1"/>
                </a:solidFill>
                <a:latin typeface="Aharoni" panose="02010803020104030203" pitchFamily="2" charset="-79"/>
                <a:cs typeface="Aharoni" panose="02010803020104030203" pitchFamily="2" charset="-79"/>
              </a:rPr>
              <a:t>Dataset Hosting URL -  </a:t>
            </a:r>
            <a:r>
              <a:rPr lang="en-IN" sz="3600" dirty="0">
                <a:solidFill>
                  <a:schemeClr val="lt1"/>
                </a:solidFill>
                <a:latin typeface="Aharoni" panose="02010803020104030203" pitchFamily="2" charset="-79"/>
                <a:cs typeface="Aharoni" panose="02010803020104030203" pitchFamily="2" charset="-79"/>
                <a:hlinkClick r:id="rId7">
                  <a:extLst>
                    <a:ext uri="{A12FA001-AC4F-418D-AE19-62706E023703}">
                      <ahyp:hlinkClr xmlns:ahyp="http://schemas.microsoft.com/office/drawing/2018/hyperlinkcolor" val="tx"/>
                    </a:ext>
                  </a:extLst>
                </a:hlinkClick>
              </a:rPr>
              <a:t>https://archive.ics.uci.edu/ml/machine-learning-databases/parkinsons/parkinsons.data</a:t>
            </a:r>
            <a:endParaRPr lang="en-IN" sz="3600" dirty="0">
              <a:solidFill>
                <a:schemeClr val="lt1"/>
              </a:solidFill>
              <a:latin typeface="Aharoni" panose="02010803020104030203" pitchFamily="2" charset="-79"/>
              <a:cs typeface="Aharoni" panose="02010803020104030203" pitchFamily="2" charset="-79"/>
            </a:endParaRPr>
          </a:p>
        </p:txBody>
      </p:sp>
      <p:sp>
        <p:nvSpPr>
          <p:cNvPr id="19" name="Google Shape;129;p14">
            <a:extLst>
              <a:ext uri="{FF2B5EF4-FFF2-40B4-BE49-F238E27FC236}">
                <a16:creationId xmlns:a16="http://schemas.microsoft.com/office/drawing/2014/main" id="{28E0ED56-8A4E-411E-B14C-5A9788C3CF94}"/>
              </a:ext>
            </a:extLst>
          </p:cNvPr>
          <p:cNvSpPr txBox="1"/>
          <p:nvPr/>
        </p:nvSpPr>
        <p:spPr>
          <a:xfrm>
            <a:off x="508170" y="831345"/>
            <a:ext cx="1708362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Data Collection</a:t>
            </a:r>
            <a:endParaRPr sz="9600" dirty="0">
              <a:solidFill>
                <a:schemeClr val="lt1"/>
              </a:solidFill>
              <a:latin typeface="Aharoni" panose="02010803020104030203" pitchFamily="2" charset="-79"/>
              <a:cs typeface="Aharoni" panose="02010803020104030203" pitchFamily="2" charset="-79"/>
            </a:endParaRPr>
          </a:p>
        </p:txBody>
      </p:sp>
      <p:cxnSp>
        <p:nvCxnSpPr>
          <p:cNvPr id="20" name="Google Shape;136;p14">
            <a:extLst>
              <a:ext uri="{FF2B5EF4-FFF2-40B4-BE49-F238E27FC236}">
                <a16:creationId xmlns:a16="http://schemas.microsoft.com/office/drawing/2014/main" id="{588CBDA6-2965-40C0-99EF-3256C52EF42E}"/>
              </a:ext>
            </a:extLst>
          </p:cNvPr>
          <p:cNvCxnSpPr>
            <a:cxnSpLocks/>
          </p:cNvCxnSpPr>
          <p:nvPr/>
        </p:nvCxnSpPr>
        <p:spPr>
          <a:xfrm>
            <a:off x="4390464" y="2708870"/>
            <a:ext cx="9319032"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1;p15">
            <a:extLst>
              <a:ext uri="{FF2B5EF4-FFF2-40B4-BE49-F238E27FC236}">
                <a16:creationId xmlns:a16="http://schemas.microsoft.com/office/drawing/2014/main" id="{D9C89B3E-855B-42AF-A014-F99E49168A30}"/>
              </a:ext>
            </a:extLst>
          </p:cNvPr>
          <p:cNvPicPr preferRelativeResize="0"/>
          <p:nvPr/>
        </p:nvPicPr>
        <p:blipFill rotWithShape="1">
          <a:blip r:embed="rId2">
            <a:alphaModFix/>
          </a:blip>
          <a:srcRect t="7825" b="7824"/>
          <a:stretch/>
        </p:blipFill>
        <p:spPr>
          <a:xfrm>
            <a:off x="0" y="0"/>
            <a:ext cx="18288000" cy="10424160"/>
          </a:xfrm>
          <a:prstGeom prst="rect">
            <a:avLst/>
          </a:prstGeom>
          <a:noFill/>
          <a:ln>
            <a:noFill/>
          </a:ln>
        </p:spPr>
      </p:pic>
      <p:sp>
        <p:nvSpPr>
          <p:cNvPr id="6" name="Google Shape;129;p14">
            <a:extLst>
              <a:ext uri="{FF2B5EF4-FFF2-40B4-BE49-F238E27FC236}">
                <a16:creationId xmlns:a16="http://schemas.microsoft.com/office/drawing/2014/main" id="{97A2DF2A-2C44-4817-8B4A-15A1A515229F}"/>
              </a:ext>
            </a:extLst>
          </p:cNvPr>
          <p:cNvSpPr txBox="1"/>
          <p:nvPr/>
        </p:nvSpPr>
        <p:spPr>
          <a:xfrm>
            <a:off x="873475" y="825497"/>
            <a:ext cx="17313588"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GB" sz="9600" dirty="0">
                <a:solidFill>
                  <a:schemeClr val="lt1"/>
                </a:solidFill>
                <a:latin typeface="Aharoni" panose="02010803020104030203" pitchFamily="2" charset="-79"/>
                <a:cs typeface="Aharoni" panose="02010803020104030203" pitchFamily="2" charset="-79"/>
              </a:rPr>
              <a:t>Data Pre-Processing</a:t>
            </a:r>
            <a:endParaRPr sz="9600" dirty="0">
              <a:solidFill>
                <a:schemeClr val="lt1"/>
              </a:solidFill>
              <a:latin typeface="Aharoni" panose="02010803020104030203" pitchFamily="2" charset="-79"/>
              <a:cs typeface="Aharoni" panose="02010803020104030203" pitchFamily="2" charset="-79"/>
            </a:endParaRPr>
          </a:p>
        </p:txBody>
      </p:sp>
      <p:cxnSp>
        <p:nvCxnSpPr>
          <p:cNvPr id="7" name="Google Shape;136;p14">
            <a:extLst>
              <a:ext uri="{FF2B5EF4-FFF2-40B4-BE49-F238E27FC236}">
                <a16:creationId xmlns:a16="http://schemas.microsoft.com/office/drawing/2014/main" id="{6541E095-CC17-4260-8155-B9D8E72C7F56}"/>
              </a:ext>
            </a:extLst>
          </p:cNvPr>
          <p:cNvCxnSpPr>
            <a:cxnSpLocks/>
          </p:cNvCxnSpPr>
          <p:nvPr/>
        </p:nvCxnSpPr>
        <p:spPr>
          <a:xfrm>
            <a:off x="3289039" y="2655399"/>
            <a:ext cx="12340821" cy="0"/>
          </a:xfrm>
          <a:prstGeom prst="straightConnector1">
            <a:avLst/>
          </a:prstGeom>
          <a:noFill/>
          <a:ln w="57150" cap="flat" cmpd="sng">
            <a:solidFill>
              <a:srgbClr val="60B3DD"/>
            </a:solidFill>
            <a:prstDash val="solid"/>
            <a:round/>
            <a:headEnd type="none" w="sm" len="sm"/>
            <a:tailEnd type="none" w="sm" len="sm"/>
          </a:ln>
        </p:spPr>
      </p:cxnSp>
      <p:pic>
        <p:nvPicPr>
          <p:cNvPr id="8" name="Picture 7">
            <a:extLst>
              <a:ext uri="{FF2B5EF4-FFF2-40B4-BE49-F238E27FC236}">
                <a16:creationId xmlns:a16="http://schemas.microsoft.com/office/drawing/2014/main" id="{A7A57E9E-B0A4-4239-914D-439F4588321E}"/>
              </a:ext>
            </a:extLst>
          </p:cNvPr>
          <p:cNvPicPr>
            <a:picLocks noChangeAspect="1"/>
          </p:cNvPicPr>
          <p:nvPr/>
        </p:nvPicPr>
        <p:blipFill>
          <a:blip r:embed="rId3"/>
          <a:stretch>
            <a:fillRect/>
          </a:stretch>
        </p:blipFill>
        <p:spPr>
          <a:xfrm>
            <a:off x="2472866" y="6342646"/>
            <a:ext cx="13310639" cy="3546306"/>
          </a:xfrm>
          <a:prstGeom prst="rect">
            <a:avLst/>
          </a:prstGeom>
        </p:spPr>
      </p:pic>
      <p:graphicFrame>
        <p:nvGraphicFramePr>
          <p:cNvPr id="10" name="TextBox 4">
            <a:extLst>
              <a:ext uri="{FF2B5EF4-FFF2-40B4-BE49-F238E27FC236}">
                <a16:creationId xmlns:a16="http://schemas.microsoft.com/office/drawing/2014/main" id="{51F5ECDD-0D66-C836-44C5-2461C891FEB6}"/>
              </a:ext>
            </a:extLst>
          </p:cNvPr>
          <p:cNvGraphicFramePr/>
          <p:nvPr>
            <p:extLst>
              <p:ext uri="{D42A27DB-BD31-4B8C-83A1-F6EECF244321}">
                <p14:modId xmlns:p14="http://schemas.microsoft.com/office/powerpoint/2010/main" val="2851469101"/>
              </p:ext>
            </p:extLst>
          </p:nvPr>
        </p:nvGraphicFramePr>
        <p:xfrm>
          <a:off x="2596673" y="2845257"/>
          <a:ext cx="13094617" cy="3416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817553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1228</Words>
  <Application>Microsoft Office PowerPoint</Application>
  <PresentationFormat>Custom</PresentationFormat>
  <Paragraphs>100</Paragraphs>
  <Slides>22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Aharoni</vt:lpstr>
      <vt:lpstr>Arial</vt:lpstr>
      <vt:lpstr>Calibri</vt:lpstr>
      <vt:lpstr>Montserrat</vt:lpstr>
      <vt:lpstr>Teko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Yogesh S</cp:lastModifiedBy>
  <cp:revision>47</cp:revision>
  <dcterms:modified xsi:type="dcterms:W3CDTF">2024-12-01T06:18:37Z</dcterms:modified>
</cp:coreProperties>
</file>